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4"/>
    <p:sldMasterId id="214748371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29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3ce608229f_2_7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g33ce608229f_2_7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a1407e5ccd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g3a1407e5ccd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3b7d7646feb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g3b7d7646feb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a1407e5ccd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g3a1407e5ccd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b7d7646feb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g3b7d7646feb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3a1407e5ccd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g3a1407e5ccd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3b7d7646feb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g3b7d7646feb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a1407e5ccd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g3a1407e5ccd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b7d7646feb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g3b7d7646feb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3a1407e5cc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g3a1407e5cc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3b7d7646feb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g3b7d7646feb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e42629eb24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g2e42629eb24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b7d7646feb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g3b7d7646feb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5fd89a938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g35fd89a938b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35fd89a938b_0_9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35fd89a938b_0_9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5fd89a938b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g35fd89a938b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5fd89a938b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g35fd89a938b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b7d7646feb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g3b7d7646feb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3a1407e5ccd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g3a1407e5ccd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3a1407e5ccd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g3a1407e5ccd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 showMasterSp="0">
  <p:cSld name="Empt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 showMasterSp="0">
  <p:cSld name="1_TITLE">
    <p:bg>
      <p:bgPr>
        <a:solidFill>
          <a:srgbClr val="173035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black background&#10;&#10;Description automatically generated"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16" y="375548"/>
            <a:ext cx="1561792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/>
          <p:nvPr/>
        </p:nvSpPr>
        <p:spPr>
          <a:xfrm>
            <a:off x="5788801" y="2539"/>
            <a:ext cx="3355199" cy="5146403"/>
          </a:xfrm>
          <a:custGeom>
            <a:rect b="b" l="l" r="r" t="t"/>
            <a:pathLst>
              <a:path extrusionOk="0" h="1013460" w="687070">
                <a:moveTo>
                  <a:pt x="0" y="0"/>
                </a:moveTo>
                <a:lnTo>
                  <a:pt x="280670" y="0"/>
                </a:lnTo>
                <a:lnTo>
                  <a:pt x="687070" y="406400"/>
                </a:lnTo>
                <a:cubicBezTo>
                  <a:pt x="687070" y="485140"/>
                  <a:pt x="687070" y="528320"/>
                  <a:pt x="687070" y="607060"/>
                </a:cubicBezTo>
                <a:lnTo>
                  <a:pt x="280670" y="1013460"/>
                </a:lnTo>
                <a:lnTo>
                  <a:pt x="0" y="1013460"/>
                </a:lnTo>
                <a:lnTo>
                  <a:pt x="0" y="943610"/>
                </a:lnTo>
                <a:lnTo>
                  <a:pt x="414020" y="529590"/>
                </a:lnTo>
                <a:cubicBezTo>
                  <a:pt x="414020" y="511810"/>
                  <a:pt x="414020" y="501650"/>
                  <a:pt x="414020" y="483870"/>
                </a:cubicBezTo>
                <a:lnTo>
                  <a:pt x="0" y="69850"/>
                </a:lnTo>
                <a:close/>
              </a:path>
            </a:pathLst>
          </a:custGeom>
          <a:solidFill>
            <a:srgbClr val="0F1E2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61" name="Google Shape;61;p15"/>
          <p:cNvSpPr/>
          <p:nvPr/>
        </p:nvSpPr>
        <p:spPr>
          <a:xfrm>
            <a:off x="4572221" y="2539"/>
            <a:ext cx="1215422" cy="5143500"/>
          </a:xfrm>
          <a:custGeom>
            <a:rect b="b" l="l" r="r" t="t"/>
            <a:pathLst>
              <a:path extrusionOk="0" h="1013460" w="254000">
                <a:moveTo>
                  <a:pt x="0" y="0"/>
                </a:moveTo>
                <a:lnTo>
                  <a:pt x="184150" y="0"/>
                </a:lnTo>
                <a:cubicBezTo>
                  <a:pt x="212090" y="27940"/>
                  <a:pt x="227330" y="43180"/>
                  <a:pt x="254000" y="69850"/>
                </a:cubicBezTo>
                <a:lnTo>
                  <a:pt x="254000" y="943610"/>
                </a:lnTo>
                <a:cubicBezTo>
                  <a:pt x="226060" y="971550"/>
                  <a:pt x="210820" y="986790"/>
                  <a:pt x="184150" y="1013460"/>
                </a:cubicBezTo>
                <a:lnTo>
                  <a:pt x="0" y="1013460"/>
                </a:lnTo>
                <a:close/>
              </a:path>
            </a:pathLst>
          </a:custGeom>
          <a:solidFill>
            <a:srgbClr val="0F1E2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59569" y="1773840"/>
            <a:ext cx="3901770" cy="1412121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62000" spcFirstLastPara="1" rIns="137150" wrap="square" tIns="13715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F6E9"/>
              </a:buClr>
              <a:buSzPts val="3600"/>
              <a:buFont typeface="Century Gothic"/>
              <a:buNone/>
              <a:defRPr sz="30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359569" y="3369660"/>
            <a:ext cx="3903138" cy="317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188975" spcFirstLastPara="1" rIns="13715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rgbClr val="00C8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" showMasterSp="0">
  <p:cSld name="2_TITLE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0"/>
            <a:ext cx="462915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6"/>
          <p:cNvSpPr/>
          <p:nvPr/>
        </p:nvSpPr>
        <p:spPr>
          <a:xfrm>
            <a:off x="5788801" y="0"/>
            <a:ext cx="3355199" cy="5146403"/>
          </a:xfrm>
          <a:custGeom>
            <a:rect b="b" l="l" r="r" t="t"/>
            <a:pathLst>
              <a:path extrusionOk="0" h="1013460" w="687070">
                <a:moveTo>
                  <a:pt x="0" y="0"/>
                </a:moveTo>
                <a:lnTo>
                  <a:pt x="280670" y="0"/>
                </a:lnTo>
                <a:lnTo>
                  <a:pt x="687070" y="406400"/>
                </a:lnTo>
                <a:cubicBezTo>
                  <a:pt x="687070" y="485140"/>
                  <a:pt x="687070" y="528320"/>
                  <a:pt x="687070" y="607060"/>
                </a:cubicBezTo>
                <a:lnTo>
                  <a:pt x="280670" y="1013460"/>
                </a:lnTo>
                <a:lnTo>
                  <a:pt x="0" y="1013460"/>
                </a:lnTo>
                <a:lnTo>
                  <a:pt x="0" y="943610"/>
                </a:lnTo>
                <a:lnTo>
                  <a:pt x="414020" y="529590"/>
                </a:lnTo>
                <a:cubicBezTo>
                  <a:pt x="414020" y="511810"/>
                  <a:pt x="414020" y="501650"/>
                  <a:pt x="414020" y="483870"/>
                </a:cubicBezTo>
                <a:lnTo>
                  <a:pt x="0" y="698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67" name="Google Shape;67;p16"/>
          <p:cNvSpPr/>
          <p:nvPr/>
        </p:nvSpPr>
        <p:spPr>
          <a:xfrm>
            <a:off x="4572221" y="0"/>
            <a:ext cx="1215422" cy="5143500"/>
          </a:xfrm>
          <a:custGeom>
            <a:rect b="b" l="l" r="r" t="t"/>
            <a:pathLst>
              <a:path extrusionOk="0" h="1013460" w="254000">
                <a:moveTo>
                  <a:pt x="0" y="0"/>
                </a:moveTo>
                <a:lnTo>
                  <a:pt x="184150" y="0"/>
                </a:lnTo>
                <a:cubicBezTo>
                  <a:pt x="212090" y="27940"/>
                  <a:pt x="227330" y="43180"/>
                  <a:pt x="254000" y="69850"/>
                </a:cubicBezTo>
                <a:lnTo>
                  <a:pt x="254000" y="943610"/>
                </a:lnTo>
                <a:cubicBezTo>
                  <a:pt x="226060" y="971550"/>
                  <a:pt x="210820" y="986790"/>
                  <a:pt x="184150" y="1013460"/>
                </a:cubicBezTo>
                <a:lnTo>
                  <a:pt x="0" y="10134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pic>
        <p:nvPicPr>
          <p:cNvPr descr="A close-up of a black background&#10;&#10;Description automatically generated"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16" y="375548"/>
            <a:ext cx="1561792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type="title"/>
          </p:nvPr>
        </p:nvSpPr>
        <p:spPr>
          <a:xfrm>
            <a:off x="359569" y="1773840"/>
            <a:ext cx="3901770" cy="1412121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62000" spcFirstLastPara="1" rIns="137150" wrap="square" tIns="13715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1F6E9"/>
              </a:buClr>
              <a:buSzPts val="3600"/>
              <a:buFont typeface="Century Gothic"/>
              <a:buNone/>
              <a:defRPr sz="30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59569" y="3369660"/>
            <a:ext cx="3903138" cy="317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188975" spcFirstLastPara="1" rIns="13715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rgbClr val="00C8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" showMasterSp="0">
  <p:cSld name="3_TITLE">
    <p:bg>
      <p:bgPr>
        <a:solidFill>
          <a:srgbClr val="17303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ctrTitle"/>
          </p:nvPr>
        </p:nvSpPr>
        <p:spPr>
          <a:xfrm>
            <a:off x="5018808" y="1752600"/>
            <a:ext cx="3577208" cy="1231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81000">
            <a:normAutofit/>
          </a:bodyPr>
          <a:lstStyle>
            <a:lvl1pPr lvl="0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3500"/>
              <a:buFont typeface="Century Gothic"/>
              <a:buNone/>
              <a:defRPr sz="29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5018808" y="3134916"/>
            <a:ext cx="3582875" cy="889397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00C8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0" y="5008500"/>
            <a:ext cx="135000" cy="135000"/>
          </a:xfrm>
          <a:prstGeom prst="rect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0" y="5018292"/>
            <a:ext cx="135000" cy="115416"/>
          </a:xfrm>
          <a:prstGeom prst="rect">
            <a:avLst/>
          </a:prstGeom>
          <a:noFill/>
          <a:ln cap="flat" cmpd="sng" w="9525">
            <a:solidFill>
              <a:schemeClr val="accent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7839085" y="464804"/>
            <a:ext cx="837000" cy="243619"/>
          </a:xfrm>
          <a:custGeom>
            <a:rect b="b" l="l" r="r" t="t"/>
            <a:pathLst>
              <a:path extrusionOk="0" h="396318" w="1361628">
                <a:moveTo>
                  <a:pt x="63080" y="163115"/>
                </a:moveTo>
                <a:cubicBezTo>
                  <a:pt x="64354" y="163115"/>
                  <a:pt x="66903" y="164390"/>
                  <a:pt x="69451" y="164390"/>
                </a:cubicBezTo>
                <a:cubicBezTo>
                  <a:pt x="92389" y="164390"/>
                  <a:pt x="92389" y="129982"/>
                  <a:pt x="69451" y="128708"/>
                </a:cubicBezTo>
                <a:cubicBezTo>
                  <a:pt x="55434" y="128708"/>
                  <a:pt x="50336" y="141451"/>
                  <a:pt x="52885" y="151646"/>
                </a:cubicBezTo>
                <a:lnTo>
                  <a:pt x="23575" y="182230"/>
                </a:lnTo>
                <a:cubicBezTo>
                  <a:pt x="21027" y="180956"/>
                  <a:pt x="19752" y="180956"/>
                  <a:pt x="17204" y="180956"/>
                </a:cubicBezTo>
                <a:cubicBezTo>
                  <a:pt x="-5735" y="180956"/>
                  <a:pt x="-5735" y="215363"/>
                  <a:pt x="17204" y="215363"/>
                </a:cubicBezTo>
                <a:cubicBezTo>
                  <a:pt x="31221" y="215363"/>
                  <a:pt x="36319" y="202620"/>
                  <a:pt x="33770" y="192425"/>
                </a:cubicBezTo>
                <a:lnTo>
                  <a:pt x="63080" y="163115"/>
                </a:lnTo>
                <a:close/>
                <a:moveTo>
                  <a:pt x="78372" y="309664"/>
                </a:moveTo>
                <a:lnTo>
                  <a:pt x="78372" y="272708"/>
                </a:lnTo>
                <a:cubicBezTo>
                  <a:pt x="93664" y="266336"/>
                  <a:pt x="91115" y="239575"/>
                  <a:pt x="70726" y="239575"/>
                </a:cubicBezTo>
                <a:cubicBezTo>
                  <a:pt x="50336" y="239575"/>
                  <a:pt x="47788" y="266336"/>
                  <a:pt x="63080" y="272708"/>
                </a:cubicBezTo>
                <a:lnTo>
                  <a:pt x="63080" y="310938"/>
                </a:lnTo>
                <a:cubicBezTo>
                  <a:pt x="47788" y="317310"/>
                  <a:pt x="50336" y="344071"/>
                  <a:pt x="70726" y="344071"/>
                </a:cubicBezTo>
                <a:cubicBezTo>
                  <a:pt x="91115" y="342797"/>
                  <a:pt x="93664" y="316036"/>
                  <a:pt x="78372" y="309664"/>
                </a:cubicBezTo>
                <a:close/>
                <a:moveTo>
                  <a:pt x="101310" y="180956"/>
                </a:moveTo>
                <a:cubicBezTo>
                  <a:pt x="78372" y="180956"/>
                  <a:pt x="78372" y="215363"/>
                  <a:pt x="101310" y="215363"/>
                </a:cubicBezTo>
                <a:cubicBezTo>
                  <a:pt x="124248" y="215363"/>
                  <a:pt x="124248" y="180956"/>
                  <a:pt x="101310" y="180956"/>
                </a:cubicBezTo>
                <a:close/>
                <a:moveTo>
                  <a:pt x="148460" y="267611"/>
                </a:moveTo>
                <a:cubicBezTo>
                  <a:pt x="148460" y="244673"/>
                  <a:pt x="114053" y="244673"/>
                  <a:pt x="114053" y="267611"/>
                </a:cubicBezTo>
                <a:cubicBezTo>
                  <a:pt x="112779" y="290549"/>
                  <a:pt x="148460" y="290549"/>
                  <a:pt x="148460" y="267611"/>
                </a:cubicBezTo>
                <a:close/>
                <a:moveTo>
                  <a:pt x="298832" y="215363"/>
                </a:moveTo>
                <a:cubicBezTo>
                  <a:pt x="321770" y="215363"/>
                  <a:pt x="321770" y="180956"/>
                  <a:pt x="298832" y="180956"/>
                </a:cubicBezTo>
                <a:cubicBezTo>
                  <a:pt x="275894" y="180956"/>
                  <a:pt x="275894" y="215363"/>
                  <a:pt x="298832" y="215363"/>
                </a:cubicBezTo>
                <a:close/>
                <a:moveTo>
                  <a:pt x="199434" y="361912"/>
                </a:moveTo>
                <a:cubicBezTo>
                  <a:pt x="196885" y="361912"/>
                  <a:pt x="194336" y="361912"/>
                  <a:pt x="193062" y="363186"/>
                </a:cubicBezTo>
                <a:lnTo>
                  <a:pt x="165027" y="336425"/>
                </a:lnTo>
                <a:cubicBezTo>
                  <a:pt x="167575" y="326230"/>
                  <a:pt x="162478" y="313487"/>
                  <a:pt x="148460" y="313487"/>
                </a:cubicBezTo>
                <a:cubicBezTo>
                  <a:pt x="125522" y="313487"/>
                  <a:pt x="125522" y="347894"/>
                  <a:pt x="148460" y="347894"/>
                </a:cubicBezTo>
                <a:cubicBezTo>
                  <a:pt x="151009" y="347894"/>
                  <a:pt x="152283" y="347894"/>
                  <a:pt x="154832" y="346620"/>
                </a:cubicBezTo>
                <a:lnTo>
                  <a:pt x="182867" y="374655"/>
                </a:lnTo>
                <a:cubicBezTo>
                  <a:pt x="180319" y="384850"/>
                  <a:pt x="185416" y="396319"/>
                  <a:pt x="199434" y="396319"/>
                </a:cubicBezTo>
                <a:cubicBezTo>
                  <a:pt x="222372" y="396319"/>
                  <a:pt x="222372" y="363186"/>
                  <a:pt x="199434" y="361912"/>
                </a:cubicBezTo>
                <a:close/>
                <a:moveTo>
                  <a:pt x="270796" y="251044"/>
                </a:moveTo>
                <a:cubicBezTo>
                  <a:pt x="247858" y="251044"/>
                  <a:pt x="247858" y="285452"/>
                  <a:pt x="270796" y="285452"/>
                </a:cubicBezTo>
                <a:cubicBezTo>
                  <a:pt x="292460" y="285452"/>
                  <a:pt x="292460" y="251044"/>
                  <a:pt x="270796" y="251044"/>
                </a:cubicBezTo>
                <a:close/>
                <a:moveTo>
                  <a:pt x="321770" y="86655"/>
                </a:moveTo>
                <a:lnTo>
                  <a:pt x="321770" y="124885"/>
                </a:lnTo>
                <a:cubicBezTo>
                  <a:pt x="307752" y="132531"/>
                  <a:pt x="310301" y="158018"/>
                  <a:pt x="329416" y="158018"/>
                </a:cubicBezTo>
                <a:cubicBezTo>
                  <a:pt x="349805" y="158018"/>
                  <a:pt x="352354" y="131257"/>
                  <a:pt x="335788" y="124885"/>
                </a:cubicBezTo>
                <a:lnTo>
                  <a:pt x="335788" y="87929"/>
                </a:lnTo>
                <a:cubicBezTo>
                  <a:pt x="351080" y="81558"/>
                  <a:pt x="348531" y="54797"/>
                  <a:pt x="328142" y="54797"/>
                </a:cubicBezTo>
                <a:cubicBezTo>
                  <a:pt x="309027" y="53522"/>
                  <a:pt x="307752" y="80283"/>
                  <a:pt x="321770" y="86655"/>
                </a:cubicBezTo>
                <a:close/>
                <a:moveTo>
                  <a:pt x="130619" y="146549"/>
                </a:moveTo>
                <a:cubicBezTo>
                  <a:pt x="153558" y="146549"/>
                  <a:pt x="153558" y="112142"/>
                  <a:pt x="130619" y="112142"/>
                </a:cubicBezTo>
                <a:cubicBezTo>
                  <a:pt x="107681" y="112142"/>
                  <a:pt x="107681" y="145274"/>
                  <a:pt x="130619" y="146549"/>
                </a:cubicBezTo>
                <a:close/>
                <a:moveTo>
                  <a:pt x="73274" y="86655"/>
                </a:moveTo>
                <a:cubicBezTo>
                  <a:pt x="80920" y="86655"/>
                  <a:pt x="86018" y="81558"/>
                  <a:pt x="88566" y="76460"/>
                </a:cubicBezTo>
                <a:lnTo>
                  <a:pt x="126796" y="76460"/>
                </a:lnTo>
                <a:cubicBezTo>
                  <a:pt x="129345" y="81558"/>
                  <a:pt x="134442" y="86655"/>
                  <a:pt x="142088" y="86655"/>
                </a:cubicBezTo>
                <a:cubicBezTo>
                  <a:pt x="165027" y="86655"/>
                  <a:pt x="165027" y="52248"/>
                  <a:pt x="142088" y="52248"/>
                </a:cubicBezTo>
                <a:cubicBezTo>
                  <a:pt x="134442" y="52248"/>
                  <a:pt x="129345" y="56071"/>
                  <a:pt x="126796" y="62443"/>
                </a:cubicBezTo>
                <a:lnTo>
                  <a:pt x="88566" y="62443"/>
                </a:lnTo>
                <a:cubicBezTo>
                  <a:pt x="86018" y="56071"/>
                  <a:pt x="80920" y="52248"/>
                  <a:pt x="73274" y="52248"/>
                </a:cubicBezTo>
                <a:cubicBezTo>
                  <a:pt x="50336" y="52248"/>
                  <a:pt x="50336" y="86655"/>
                  <a:pt x="73274" y="86655"/>
                </a:cubicBezTo>
                <a:close/>
                <a:moveTo>
                  <a:pt x="270796" y="146549"/>
                </a:moveTo>
                <a:cubicBezTo>
                  <a:pt x="293735" y="146549"/>
                  <a:pt x="293735" y="112142"/>
                  <a:pt x="270796" y="112142"/>
                </a:cubicBezTo>
                <a:cubicBezTo>
                  <a:pt x="247858" y="112142"/>
                  <a:pt x="247858" y="145274"/>
                  <a:pt x="270796" y="146549"/>
                </a:cubicBezTo>
                <a:close/>
                <a:moveTo>
                  <a:pt x="250407" y="48425"/>
                </a:moveTo>
                <a:cubicBezTo>
                  <a:pt x="247858" y="48425"/>
                  <a:pt x="246584" y="48425"/>
                  <a:pt x="244035" y="49699"/>
                </a:cubicBezTo>
                <a:lnTo>
                  <a:pt x="217274" y="22938"/>
                </a:lnTo>
                <a:cubicBezTo>
                  <a:pt x="219823" y="12743"/>
                  <a:pt x="214726" y="0"/>
                  <a:pt x="200708" y="0"/>
                </a:cubicBezTo>
                <a:cubicBezTo>
                  <a:pt x="177770" y="0"/>
                  <a:pt x="177770" y="34407"/>
                  <a:pt x="200708" y="34407"/>
                </a:cubicBezTo>
                <a:cubicBezTo>
                  <a:pt x="201982" y="34407"/>
                  <a:pt x="204531" y="34407"/>
                  <a:pt x="205805" y="33133"/>
                </a:cubicBezTo>
                <a:lnTo>
                  <a:pt x="232566" y="59894"/>
                </a:lnTo>
                <a:cubicBezTo>
                  <a:pt x="230018" y="70089"/>
                  <a:pt x="235115" y="82832"/>
                  <a:pt x="249133" y="82832"/>
                </a:cubicBezTo>
                <a:cubicBezTo>
                  <a:pt x="273345" y="82832"/>
                  <a:pt x="273345" y="48425"/>
                  <a:pt x="250407" y="48425"/>
                </a:cubicBezTo>
                <a:close/>
                <a:moveTo>
                  <a:pt x="748673" y="146549"/>
                </a:moveTo>
                <a:cubicBezTo>
                  <a:pt x="729558" y="146549"/>
                  <a:pt x="714266" y="150372"/>
                  <a:pt x="704071" y="158018"/>
                </a:cubicBezTo>
                <a:cubicBezTo>
                  <a:pt x="692602" y="165664"/>
                  <a:pt x="686230" y="177133"/>
                  <a:pt x="684956" y="189876"/>
                </a:cubicBezTo>
                <a:lnTo>
                  <a:pt x="684956" y="193699"/>
                </a:lnTo>
                <a:lnTo>
                  <a:pt x="707894" y="193699"/>
                </a:lnTo>
                <a:cubicBezTo>
                  <a:pt x="709168" y="183505"/>
                  <a:pt x="712991" y="175859"/>
                  <a:pt x="719363" y="170761"/>
                </a:cubicBezTo>
                <a:cubicBezTo>
                  <a:pt x="725735" y="165664"/>
                  <a:pt x="735929" y="163115"/>
                  <a:pt x="747398" y="163115"/>
                </a:cubicBezTo>
                <a:cubicBezTo>
                  <a:pt x="758867" y="163115"/>
                  <a:pt x="767788" y="165664"/>
                  <a:pt x="774159" y="170761"/>
                </a:cubicBezTo>
                <a:cubicBezTo>
                  <a:pt x="780531" y="175859"/>
                  <a:pt x="783080" y="184779"/>
                  <a:pt x="783080" y="196248"/>
                </a:cubicBezTo>
                <a:lnTo>
                  <a:pt x="783080" y="202620"/>
                </a:lnTo>
                <a:lnTo>
                  <a:pt x="728283" y="208991"/>
                </a:lnTo>
                <a:cubicBezTo>
                  <a:pt x="718089" y="210266"/>
                  <a:pt x="709168" y="212814"/>
                  <a:pt x="701522" y="215363"/>
                </a:cubicBezTo>
                <a:cubicBezTo>
                  <a:pt x="693876" y="219186"/>
                  <a:pt x="687504" y="223009"/>
                  <a:pt x="683681" y="229381"/>
                </a:cubicBezTo>
                <a:cubicBezTo>
                  <a:pt x="679858" y="235752"/>
                  <a:pt x="677310" y="243398"/>
                  <a:pt x="677310" y="252319"/>
                </a:cubicBezTo>
                <a:cubicBezTo>
                  <a:pt x="677310" y="266336"/>
                  <a:pt x="682407" y="276531"/>
                  <a:pt x="692602" y="284177"/>
                </a:cubicBezTo>
                <a:cubicBezTo>
                  <a:pt x="702797" y="291823"/>
                  <a:pt x="715540" y="295646"/>
                  <a:pt x="730832" y="295646"/>
                </a:cubicBezTo>
                <a:cubicBezTo>
                  <a:pt x="741027" y="295646"/>
                  <a:pt x="749947" y="294372"/>
                  <a:pt x="756319" y="291823"/>
                </a:cubicBezTo>
                <a:cubicBezTo>
                  <a:pt x="762690" y="289275"/>
                  <a:pt x="769062" y="286726"/>
                  <a:pt x="772885" y="282903"/>
                </a:cubicBezTo>
                <a:cubicBezTo>
                  <a:pt x="776708" y="279080"/>
                  <a:pt x="780531" y="275257"/>
                  <a:pt x="781805" y="271434"/>
                </a:cubicBezTo>
                <a:lnTo>
                  <a:pt x="784354" y="271434"/>
                </a:lnTo>
                <a:lnTo>
                  <a:pt x="784354" y="296921"/>
                </a:lnTo>
                <a:lnTo>
                  <a:pt x="808566" y="296921"/>
                </a:lnTo>
                <a:lnTo>
                  <a:pt x="808566" y="200071"/>
                </a:lnTo>
                <a:cubicBezTo>
                  <a:pt x="808566" y="182230"/>
                  <a:pt x="803469" y="168213"/>
                  <a:pt x="792000" y="159292"/>
                </a:cubicBezTo>
                <a:cubicBezTo>
                  <a:pt x="781805" y="151646"/>
                  <a:pt x="766513" y="146549"/>
                  <a:pt x="748673" y="146549"/>
                </a:cubicBezTo>
                <a:close/>
                <a:moveTo>
                  <a:pt x="784354" y="233204"/>
                </a:moveTo>
                <a:cubicBezTo>
                  <a:pt x="784354" y="244673"/>
                  <a:pt x="781805" y="253593"/>
                  <a:pt x="777982" y="259965"/>
                </a:cubicBezTo>
                <a:cubicBezTo>
                  <a:pt x="774159" y="267611"/>
                  <a:pt x="767788" y="272708"/>
                  <a:pt x="760142" y="275257"/>
                </a:cubicBezTo>
                <a:cubicBezTo>
                  <a:pt x="752496" y="279080"/>
                  <a:pt x="744850" y="280354"/>
                  <a:pt x="735929" y="280354"/>
                </a:cubicBezTo>
                <a:cubicBezTo>
                  <a:pt x="725735" y="280354"/>
                  <a:pt x="718089" y="277806"/>
                  <a:pt x="711717" y="273983"/>
                </a:cubicBezTo>
                <a:cubicBezTo>
                  <a:pt x="705345" y="270160"/>
                  <a:pt x="702797" y="263788"/>
                  <a:pt x="702797" y="256142"/>
                </a:cubicBezTo>
                <a:cubicBezTo>
                  <a:pt x="702797" y="248496"/>
                  <a:pt x="705345" y="242124"/>
                  <a:pt x="711717" y="238301"/>
                </a:cubicBezTo>
                <a:cubicBezTo>
                  <a:pt x="716814" y="234478"/>
                  <a:pt x="724460" y="231929"/>
                  <a:pt x="734655" y="230655"/>
                </a:cubicBezTo>
                <a:lnTo>
                  <a:pt x="784354" y="224283"/>
                </a:lnTo>
                <a:lnTo>
                  <a:pt x="784354" y="233204"/>
                </a:lnTo>
                <a:close/>
                <a:moveTo>
                  <a:pt x="1108035" y="172036"/>
                </a:moveTo>
                <a:lnTo>
                  <a:pt x="1105487" y="172036"/>
                </a:lnTo>
                <a:cubicBezTo>
                  <a:pt x="1101664" y="165664"/>
                  <a:pt x="1096566" y="160566"/>
                  <a:pt x="1088920" y="155469"/>
                </a:cubicBezTo>
                <a:cubicBezTo>
                  <a:pt x="1081274" y="150372"/>
                  <a:pt x="1069805" y="147823"/>
                  <a:pt x="1055788" y="147823"/>
                </a:cubicBezTo>
                <a:cubicBezTo>
                  <a:pt x="1043044" y="147823"/>
                  <a:pt x="1031575" y="150372"/>
                  <a:pt x="1021381" y="156743"/>
                </a:cubicBezTo>
                <a:cubicBezTo>
                  <a:pt x="1011186" y="163115"/>
                  <a:pt x="1003540" y="170761"/>
                  <a:pt x="997168" y="182230"/>
                </a:cubicBezTo>
                <a:cubicBezTo>
                  <a:pt x="990796" y="193699"/>
                  <a:pt x="988248" y="207717"/>
                  <a:pt x="988248" y="224283"/>
                </a:cubicBezTo>
                <a:cubicBezTo>
                  <a:pt x="988248" y="240850"/>
                  <a:pt x="990796" y="254867"/>
                  <a:pt x="997168" y="266336"/>
                </a:cubicBezTo>
                <a:cubicBezTo>
                  <a:pt x="1003540" y="277806"/>
                  <a:pt x="1011186" y="286726"/>
                  <a:pt x="1021381" y="291823"/>
                </a:cubicBezTo>
                <a:cubicBezTo>
                  <a:pt x="1031575" y="296921"/>
                  <a:pt x="1043044" y="300744"/>
                  <a:pt x="1055788" y="300744"/>
                </a:cubicBezTo>
                <a:cubicBezTo>
                  <a:pt x="1069805" y="300744"/>
                  <a:pt x="1080000" y="298195"/>
                  <a:pt x="1087646" y="293098"/>
                </a:cubicBezTo>
                <a:cubicBezTo>
                  <a:pt x="1095292" y="288000"/>
                  <a:pt x="1100389" y="282903"/>
                  <a:pt x="1104212" y="277806"/>
                </a:cubicBezTo>
                <a:lnTo>
                  <a:pt x="1106761" y="277806"/>
                </a:lnTo>
                <a:lnTo>
                  <a:pt x="1106761" y="355540"/>
                </a:lnTo>
                <a:lnTo>
                  <a:pt x="1132248" y="355540"/>
                </a:lnTo>
                <a:lnTo>
                  <a:pt x="1132248" y="151646"/>
                </a:lnTo>
                <a:lnTo>
                  <a:pt x="1113133" y="151646"/>
                </a:lnTo>
                <a:lnTo>
                  <a:pt x="1108035" y="172036"/>
                </a:lnTo>
                <a:close/>
                <a:moveTo>
                  <a:pt x="1095292" y="265062"/>
                </a:moveTo>
                <a:cubicBezTo>
                  <a:pt x="1086372" y="275257"/>
                  <a:pt x="1074903" y="279080"/>
                  <a:pt x="1060885" y="279080"/>
                </a:cubicBezTo>
                <a:cubicBezTo>
                  <a:pt x="1046867" y="279080"/>
                  <a:pt x="1035398" y="273983"/>
                  <a:pt x="1026478" y="265062"/>
                </a:cubicBezTo>
                <a:cubicBezTo>
                  <a:pt x="1017558" y="254867"/>
                  <a:pt x="1013735" y="240850"/>
                  <a:pt x="1013735" y="223009"/>
                </a:cubicBezTo>
                <a:cubicBezTo>
                  <a:pt x="1013735" y="205168"/>
                  <a:pt x="1017558" y="191151"/>
                  <a:pt x="1026478" y="180956"/>
                </a:cubicBezTo>
                <a:cubicBezTo>
                  <a:pt x="1035398" y="170761"/>
                  <a:pt x="1046867" y="166938"/>
                  <a:pt x="1060885" y="166938"/>
                </a:cubicBezTo>
                <a:cubicBezTo>
                  <a:pt x="1074903" y="166938"/>
                  <a:pt x="1086372" y="172036"/>
                  <a:pt x="1095292" y="180956"/>
                </a:cubicBezTo>
                <a:cubicBezTo>
                  <a:pt x="1104212" y="191151"/>
                  <a:pt x="1108035" y="205168"/>
                  <a:pt x="1108035" y="223009"/>
                </a:cubicBezTo>
                <a:cubicBezTo>
                  <a:pt x="1108035" y="242124"/>
                  <a:pt x="1104212" y="256142"/>
                  <a:pt x="1095292" y="265062"/>
                </a:cubicBezTo>
                <a:close/>
                <a:moveTo>
                  <a:pt x="952566" y="226832"/>
                </a:moveTo>
                <a:cubicBezTo>
                  <a:pt x="943646" y="220460"/>
                  <a:pt x="932177" y="216637"/>
                  <a:pt x="916885" y="214089"/>
                </a:cubicBezTo>
                <a:lnTo>
                  <a:pt x="891398" y="210266"/>
                </a:lnTo>
                <a:cubicBezTo>
                  <a:pt x="883752" y="208991"/>
                  <a:pt x="877381" y="206443"/>
                  <a:pt x="872283" y="203894"/>
                </a:cubicBezTo>
                <a:cubicBezTo>
                  <a:pt x="867186" y="201345"/>
                  <a:pt x="864637" y="196248"/>
                  <a:pt x="864637" y="188602"/>
                </a:cubicBezTo>
                <a:cubicBezTo>
                  <a:pt x="864637" y="180956"/>
                  <a:pt x="867186" y="175859"/>
                  <a:pt x="873558" y="172036"/>
                </a:cubicBezTo>
                <a:cubicBezTo>
                  <a:pt x="879929" y="168213"/>
                  <a:pt x="888850" y="165664"/>
                  <a:pt x="900319" y="165664"/>
                </a:cubicBezTo>
                <a:cubicBezTo>
                  <a:pt x="911788" y="165664"/>
                  <a:pt x="920708" y="168213"/>
                  <a:pt x="928354" y="172036"/>
                </a:cubicBezTo>
                <a:cubicBezTo>
                  <a:pt x="936000" y="177133"/>
                  <a:pt x="939823" y="183505"/>
                  <a:pt x="939823" y="193699"/>
                </a:cubicBezTo>
                <a:lnTo>
                  <a:pt x="965310" y="193699"/>
                </a:lnTo>
                <a:lnTo>
                  <a:pt x="965310" y="189876"/>
                </a:lnTo>
                <a:cubicBezTo>
                  <a:pt x="964035" y="175859"/>
                  <a:pt x="957664" y="165664"/>
                  <a:pt x="946195" y="158018"/>
                </a:cubicBezTo>
                <a:cubicBezTo>
                  <a:pt x="934726" y="150372"/>
                  <a:pt x="920708" y="146549"/>
                  <a:pt x="901593" y="146549"/>
                </a:cubicBezTo>
                <a:cubicBezTo>
                  <a:pt x="882478" y="146549"/>
                  <a:pt x="868460" y="150372"/>
                  <a:pt x="856991" y="158018"/>
                </a:cubicBezTo>
                <a:cubicBezTo>
                  <a:pt x="846796" y="165664"/>
                  <a:pt x="840425" y="175859"/>
                  <a:pt x="840425" y="188602"/>
                </a:cubicBezTo>
                <a:cubicBezTo>
                  <a:pt x="840425" y="201345"/>
                  <a:pt x="844248" y="210266"/>
                  <a:pt x="853168" y="216637"/>
                </a:cubicBezTo>
                <a:cubicBezTo>
                  <a:pt x="862089" y="223009"/>
                  <a:pt x="872283" y="226832"/>
                  <a:pt x="886301" y="229381"/>
                </a:cubicBezTo>
                <a:lnTo>
                  <a:pt x="911788" y="233204"/>
                </a:lnTo>
                <a:cubicBezTo>
                  <a:pt x="920708" y="234478"/>
                  <a:pt x="928354" y="237027"/>
                  <a:pt x="933451" y="240850"/>
                </a:cubicBezTo>
                <a:cubicBezTo>
                  <a:pt x="938549" y="243398"/>
                  <a:pt x="941097" y="249770"/>
                  <a:pt x="941097" y="256142"/>
                </a:cubicBezTo>
                <a:cubicBezTo>
                  <a:pt x="941097" y="263788"/>
                  <a:pt x="938549" y="268885"/>
                  <a:pt x="932177" y="273983"/>
                </a:cubicBezTo>
                <a:cubicBezTo>
                  <a:pt x="925805" y="279080"/>
                  <a:pt x="916885" y="280354"/>
                  <a:pt x="904142" y="280354"/>
                </a:cubicBezTo>
                <a:cubicBezTo>
                  <a:pt x="891398" y="280354"/>
                  <a:pt x="882478" y="277806"/>
                  <a:pt x="873558" y="272708"/>
                </a:cubicBezTo>
                <a:cubicBezTo>
                  <a:pt x="865911" y="267611"/>
                  <a:pt x="860814" y="259965"/>
                  <a:pt x="860814" y="249770"/>
                </a:cubicBezTo>
                <a:lnTo>
                  <a:pt x="837876" y="249770"/>
                </a:lnTo>
                <a:lnTo>
                  <a:pt x="837876" y="253593"/>
                </a:lnTo>
                <a:cubicBezTo>
                  <a:pt x="839150" y="267611"/>
                  <a:pt x="845522" y="277806"/>
                  <a:pt x="856991" y="285452"/>
                </a:cubicBezTo>
                <a:cubicBezTo>
                  <a:pt x="868460" y="293098"/>
                  <a:pt x="885027" y="298195"/>
                  <a:pt x="904142" y="298195"/>
                </a:cubicBezTo>
                <a:cubicBezTo>
                  <a:pt x="924531" y="298195"/>
                  <a:pt x="939823" y="294372"/>
                  <a:pt x="950018" y="285452"/>
                </a:cubicBezTo>
                <a:cubicBezTo>
                  <a:pt x="960212" y="277806"/>
                  <a:pt x="965310" y="266336"/>
                  <a:pt x="965310" y="253593"/>
                </a:cubicBezTo>
                <a:cubicBezTo>
                  <a:pt x="966584" y="243398"/>
                  <a:pt x="962761" y="233204"/>
                  <a:pt x="952566" y="226832"/>
                </a:cubicBezTo>
                <a:close/>
                <a:moveTo>
                  <a:pt x="1236743" y="146549"/>
                </a:moveTo>
                <a:cubicBezTo>
                  <a:pt x="1217628" y="146549"/>
                  <a:pt x="1202336" y="150372"/>
                  <a:pt x="1192142" y="158018"/>
                </a:cubicBezTo>
                <a:cubicBezTo>
                  <a:pt x="1180673" y="165664"/>
                  <a:pt x="1174301" y="177133"/>
                  <a:pt x="1173027" y="189876"/>
                </a:cubicBezTo>
                <a:lnTo>
                  <a:pt x="1173027" y="193699"/>
                </a:lnTo>
                <a:lnTo>
                  <a:pt x="1195965" y="193699"/>
                </a:lnTo>
                <a:cubicBezTo>
                  <a:pt x="1197239" y="183505"/>
                  <a:pt x="1201062" y="175859"/>
                  <a:pt x="1207434" y="170761"/>
                </a:cubicBezTo>
                <a:cubicBezTo>
                  <a:pt x="1213805" y="165664"/>
                  <a:pt x="1224000" y="163115"/>
                  <a:pt x="1235469" y="163115"/>
                </a:cubicBezTo>
                <a:cubicBezTo>
                  <a:pt x="1246938" y="163115"/>
                  <a:pt x="1255859" y="165664"/>
                  <a:pt x="1262230" y="170761"/>
                </a:cubicBezTo>
                <a:cubicBezTo>
                  <a:pt x="1268602" y="175859"/>
                  <a:pt x="1271151" y="184779"/>
                  <a:pt x="1271151" y="196248"/>
                </a:cubicBezTo>
                <a:lnTo>
                  <a:pt x="1271151" y="202620"/>
                </a:lnTo>
                <a:lnTo>
                  <a:pt x="1216354" y="208991"/>
                </a:lnTo>
                <a:cubicBezTo>
                  <a:pt x="1206159" y="210266"/>
                  <a:pt x="1197239" y="212814"/>
                  <a:pt x="1189593" y="215363"/>
                </a:cubicBezTo>
                <a:cubicBezTo>
                  <a:pt x="1181947" y="219186"/>
                  <a:pt x="1175575" y="223009"/>
                  <a:pt x="1171752" y="229381"/>
                </a:cubicBezTo>
                <a:cubicBezTo>
                  <a:pt x="1167929" y="235752"/>
                  <a:pt x="1165381" y="243398"/>
                  <a:pt x="1165381" y="252319"/>
                </a:cubicBezTo>
                <a:cubicBezTo>
                  <a:pt x="1165381" y="266336"/>
                  <a:pt x="1170478" y="276531"/>
                  <a:pt x="1180673" y="284177"/>
                </a:cubicBezTo>
                <a:cubicBezTo>
                  <a:pt x="1190867" y="291823"/>
                  <a:pt x="1203611" y="295646"/>
                  <a:pt x="1218903" y="295646"/>
                </a:cubicBezTo>
                <a:cubicBezTo>
                  <a:pt x="1229097" y="295646"/>
                  <a:pt x="1238018" y="294372"/>
                  <a:pt x="1244389" y="291823"/>
                </a:cubicBezTo>
                <a:cubicBezTo>
                  <a:pt x="1250761" y="289275"/>
                  <a:pt x="1257133" y="286726"/>
                  <a:pt x="1260956" y="282903"/>
                </a:cubicBezTo>
                <a:cubicBezTo>
                  <a:pt x="1264779" y="279080"/>
                  <a:pt x="1268602" y="275257"/>
                  <a:pt x="1269876" y="271434"/>
                </a:cubicBezTo>
                <a:lnTo>
                  <a:pt x="1272425" y="271434"/>
                </a:lnTo>
                <a:lnTo>
                  <a:pt x="1272425" y="296921"/>
                </a:lnTo>
                <a:lnTo>
                  <a:pt x="1296637" y="296921"/>
                </a:lnTo>
                <a:lnTo>
                  <a:pt x="1296637" y="200071"/>
                </a:lnTo>
                <a:cubicBezTo>
                  <a:pt x="1296637" y="182230"/>
                  <a:pt x="1291540" y="168213"/>
                  <a:pt x="1280071" y="159292"/>
                </a:cubicBezTo>
                <a:cubicBezTo>
                  <a:pt x="1269876" y="151646"/>
                  <a:pt x="1254584" y="146549"/>
                  <a:pt x="1236743" y="146549"/>
                </a:cubicBezTo>
                <a:close/>
                <a:moveTo>
                  <a:pt x="1271151" y="233204"/>
                </a:moveTo>
                <a:cubicBezTo>
                  <a:pt x="1271151" y="244673"/>
                  <a:pt x="1268602" y="253593"/>
                  <a:pt x="1264779" y="259965"/>
                </a:cubicBezTo>
                <a:cubicBezTo>
                  <a:pt x="1260956" y="267611"/>
                  <a:pt x="1254584" y="272708"/>
                  <a:pt x="1246938" y="275257"/>
                </a:cubicBezTo>
                <a:cubicBezTo>
                  <a:pt x="1239292" y="279080"/>
                  <a:pt x="1231646" y="280354"/>
                  <a:pt x="1222726" y="280354"/>
                </a:cubicBezTo>
                <a:cubicBezTo>
                  <a:pt x="1212531" y="280354"/>
                  <a:pt x="1204885" y="277806"/>
                  <a:pt x="1198513" y="273983"/>
                </a:cubicBezTo>
                <a:cubicBezTo>
                  <a:pt x="1192142" y="270160"/>
                  <a:pt x="1189593" y="263788"/>
                  <a:pt x="1189593" y="256142"/>
                </a:cubicBezTo>
                <a:cubicBezTo>
                  <a:pt x="1189593" y="248496"/>
                  <a:pt x="1192142" y="242124"/>
                  <a:pt x="1198513" y="238301"/>
                </a:cubicBezTo>
                <a:cubicBezTo>
                  <a:pt x="1203611" y="234478"/>
                  <a:pt x="1211257" y="231929"/>
                  <a:pt x="1221451" y="230655"/>
                </a:cubicBezTo>
                <a:lnTo>
                  <a:pt x="1271151" y="224283"/>
                </a:lnTo>
                <a:lnTo>
                  <a:pt x="1271151" y="233204"/>
                </a:lnTo>
                <a:close/>
                <a:moveTo>
                  <a:pt x="1336142" y="90478"/>
                </a:moveTo>
                <a:lnTo>
                  <a:pt x="1336142" y="296921"/>
                </a:lnTo>
                <a:lnTo>
                  <a:pt x="1361628" y="296921"/>
                </a:lnTo>
                <a:lnTo>
                  <a:pt x="1361628" y="90478"/>
                </a:lnTo>
                <a:lnTo>
                  <a:pt x="1336142" y="90478"/>
                </a:lnTo>
                <a:close/>
                <a:moveTo>
                  <a:pt x="200708" y="180956"/>
                </a:moveTo>
                <a:cubicBezTo>
                  <a:pt x="177770" y="180956"/>
                  <a:pt x="177770" y="215363"/>
                  <a:pt x="200708" y="215363"/>
                </a:cubicBezTo>
                <a:cubicBezTo>
                  <a:pt x="223646" y="215363"/>
                  <a:pt x="223646" y="180956"/>
                  <a:pt x="200708" y="180956"/>
                </a:cubicBezTo>
                <a:close/>
                <a:moveTo>
                  <a:pt x="187965" y="112142"/>
                </a:moveTo>
                <a:cubicBezTo>
                  <a:pt x="204531" y="128708"/>
                  <a:pt x="228743" y="103221"/>
                  <a:pt x="212177" y="87929"/>
                </a:cubicBezTo>
                <a:cubicBezTo>
                  <a:pt x="196885" y="71363"/>
                  <a:pt x="171398" y="95575"/>
                  <a:pt x="187965" y="112142"/>
                </a:cubicBezTo>
                <a:close/>
                <a:moveTo>
                  <a:pt x="200708" y="279080"/>
                </a:moveTo>
                <a:cubicBezTo>
                  <a:pt x="177770" y="279080"/>
                  <a:pt x="177770" y="313487"/>
                  <a:pt x="200708" y="313487"/>
                </a:cubicBezTo>
                <a:cubicBezTo>
                  <a:pt x="223646" y="313487"/>
                  <a:pt x="223646" y="280354"/>
                  <a:pt x="200708" y="279080"/>
                </a:cubicBezTo>
                <a:close/>
                <a:moveTo>
                  <a:pt x="381664" y="182230"/>
                </a:moveTo>
                <a:cubicBezTo>
                  <a:pt x="367646" y="182230"/>
                  <a:pt x="362549" y="196248"/>
                  <a:pt x="365097" y="206443"/>
                </a:cubicBezTo>
                <a:lnTo>
                  <a:pt x="338336" y="233204"/>
                </a:lnTo>
                <a:cubicBezTo>
                  <a:pt x="337062" y="233204"/>
                  <a:pt x="334513" y="231929"/>
                  <a:pt x="333239" y="231929"/>
                </a:cubicBezTo>
                <a:cubicBezTo>
                  <a:pt x="310301" y="231929"/>
                  <a:pt x="310301" y="266336"/>
                  <a:pt x="333239" y="266336"/>
                </a:cubicBezTo>
                <a:cubicBezTo>
                  <a:pt x="347257" y="266336"/>
                  <a:pt x="352354" y="253593"/>
                  <a:pt x="349805" y="243398"/>
                </a:cubicBezTo>
                <a:lnTo>
                  <a:pt x="377841" y="215363"/>
                </a:lnTo>
                <a:cubicBezTo>
                  <a:pt x="379115" y="215363"/>
                  <a:pt x="381664" y="216637"/>
                  <a:pt x="382938" y="216637"/>
                </a:cubicBezTo>
                <a:cubicBezTo>
                  <a:pt x="404602" y="216637"/>
                  <a:pt x="404602" y="182230"/>
                  <a:pt x="381664" y="182230"/>
                </a:cubicBezTo>
                <a:close/>
                <a:moveTo>
                  <a:pt x="630159" y="96850"/>
                </a:moveTo>
                <a:cubicBezTo>
                  <a:pt x="619965" y="91752"/>
                  <a:pt x="609770" y="90478"/>
                  <a:pt x="597027" y="90478"/>
                </a:cubicBezTo>
                <a:lnTo>
                  <a:pt x="506549" y="90478"/>
                </a:lnTo>
                <a:lnTo>
                  <a:pt x="506549" y="296921"/>
                </a:lnTo>
                <a:lnTo>
                  <a:pt x="533310" y="296921"/>
                </a:lnTo>
                <a:lnTo>
                  <a:pt x="533310" y="207717"/>
                </a:lnTo>
                <a:lnTo>
                  <a:pt x="597027" y="207717"/>
                </a:lnTo>
                <a:cubicBezTo>
                  <a:pt x="608496" y="207717"/>
                  <a:pt x="619965" y="205168"/>
                  <a:pt x="630159" y="201345"/>
                </a:cubicBezTo>
                <a:cubicBezTo>
                  <a:pt x="640354" y="196248"/>
                  <a:pt x="648000" y="189876"/>
                  <a:pt x="653097" y="180956"/>
                </a:cubicBezTo>
                <a:cubicBezTo>
                  <a:pt x="659469" y="172036"/>
                  <a:pt x="662018" y="161841"/>
                  <a:pt x="662018" y="149097"/>
                </a:cubicBezTo>
                <a:cubicBezTo>
                  <a:pt x="662018" y="136354"/>
                  <a:pt x="659469" y="126159"/>
                  <a:pt x="653097" y="117239"/>
                </a:cubicBezTo>
                <a:cubicBezTo>
                  <a:pt x="648000" y="108319"/>
                  <a:pt x="640354" y="101947"/>
                  <a:pt x="630159" y="96850"/>
                </a:cubicBezTo>
                <a:close/>
                <a:moveTo>
                  <a:pt x="623788" y="177133"/>
                </a:moveTo>
                <a:cubicBezTo>
                  <a:pt x="616142" y="183505"/>
                  <a:pt x="605947" y="187328"/>
                  <a:pt x="591929" y="187328"/>
                </a:cubicBezTo>
                <a:lnTo>
                  <a:pt x="532035" y="187328"/>
                </a:lnTo>
                <a:lnTo>
                  <a:pt x="532035" y="110867"/>
                </a:lnTo>
                <a:lnTo>
                  <a:pt x="591929" y="110867"/>
                </a:lnTo>
                <a:cubicBezTo>
                  <a:pt x="604673" y="110867"/>
                  <a:pt x="614867" y="114690"/>
                  <a:pt x="623788" y="121062"/>
                </a:cubicBezTo>
                <a:cubicBezTo>
                  <a:pt x="631434" y="127434"/>
                  <a:pt x="635257" y="137628"/>
                  <a:pt x="635257" y="149097"/>
                </a:cubicBezTo>
                <a:cubicBezTo>
                  <a:pt x="636531" y="160566"/>
                  <a:pt x="632708" y="170761"/>
                  <a:pt x="623788" y="177133"/>
                </a:cubicBezTo>
                <a:close/>
                <a:moveTo>
                  <a:pt x="328142" y="309664"/>
                </a:moveTo>
                <a:cubicBezTo>
                  <a:pt x="319221" y="309664"/>
                  <a:pt x="314124" y="314761"/>
                  <a:pt x="311575" y="319859"/>
                </a:cubicBezTo>
                <a:lnTo>
                  <a:pt x="273345" y="319859"/>
                </a:lnTo>
                <a:cubicBezTo>
                  <a:pt x="270796" y="314761"/>
                  <a:pt x="265699" y="310938"/>
                  <a:pt x="258053" y="310938"/>
                </a:cubicBezTo>
                <a:cubicBezTo>
                  <a:pt x="235115" y="312213"/>
                  <a:pt x="235115" y="345345"/>
                  <a:pt x="258053" y="346620"/>
                </a:cubicBezTo>
                <a:cubicBezTo>
                  <a:pt x="266973" y="346620"/>
                  <a:pt x="272071" y="341522"/>
                  <a:pt x="274619" y="336425"/>
                </a:cubicBezTo>
                <a:lnTo>
                  <a:pt x="312850" y="336425"/>
                </a:lnTo>
                <a:cubicBezTo>
                  <a:pt x="315398" y="341522"/>
                  <a:pt x="320496" y="345345"/>
                  <a:pt x="328142" y="345345"/>
                </a:cubicBezTo>
                <a:cubicBezTo>
                  <a:pt x="351080" y="344071"/>
                  <a:pt x="351080" y="309664"/>
                  <a:pt x="328142" y="309664"/>
                </a:cubicBezTo>
                <a:close/>
              </a:path>
            </a:pathLst>
          </a:custGeom>
          <a:solidFill>
            <a:srgbClr val="E1F6E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32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" showMasterSp="0">
  <p:cSld name="4_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18"/>
          <p:cNvSpPr txBox="1"/>
          <p:nvPr/>
        </p:nvSpPr>
        <p:spPr>
          <a:xfrm>
            <a:off x="5018808" y="1752600"/>
            <a:ext cx="3577208" cy="1231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81000">
            <a:normAutofit/>
          </a:bodyPr>
          <a:lstStyle/>
          <a:p>
            <a:pPr indent="0" lvl="0" marL="0" marR="0" rtl="0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3500"/>
              <a:buFont typeface="Century Gothic"/>
              <a:buNone/>
            </a:pPr>
            <a:r>
              <a:rPr b="0" i="0" lang="fr" sz="29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sz="1100"/>
          </a:p>
        </p:txBody>
      </p:sp>
      <p:sp>
        <p:nvSpPr>
          <p:cNvPr id="81" name="Google Shape;81;p18"/>
          <p:cNvSpPr txBox="1"/>
          <p:nvPr>
            <p:ph type="ctrTitle"/>
          </p:nvPr>
        </p:nvSpPr>
        <p:spPr>
          <a:xfrm>
            <a:off x="5018808" y="1752600"/>
            <a:ext cx="3577208" cy="12316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81000">
            <a:normAutofit/>
          </a:bodyPr>
          <a:lstStyle>
            <a:lvl1pPr lvl="0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3500"/>
              <a:buFont typeface="Century Gothic"/>
              <a:buNone/>
              <a:defRPr sz="2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subTitle"/>
          </p:nvPr>
        </p:nvSpPr>
        <p:spPr>
          <a:xfrm>
            <a:off x="5018808" y="3134916"/>
            <a:ext cx="3582875" cy="889397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sz="11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8"/>
          <p:cNvSpPr/>
          <p:nvPr/>
        </p:nvSpPr>
        <p:spPr>
          <a:xfrm>
            <a:off x="7839085" y="464804"/>
            <a:ext cx="837000" cy="243619"/>
          </a:xfrm>
          <a:custGeom>
            <a:rect b="b" l="l" r="r" t="t"/>
            <a:pathLst>
              <a:path extrusionOk="0" h="396318" w="1361628">
                <a:moveTo>
                  <a:pt x="63080" y="163115"/>
                </a:moveTo>
                <a:cubicBezTo>
                  <a:pt x="64354" y="163115"/>
                  <a:pt x="66903" y="164390"/>
                  <a:pt x="69451" y="164390"/>
                </a:cubicBezTo>
                <a:cubicBezTo>
                  <a:pt x="92389" y="164390"/>
                  <a:pt x="92389" y="129982"/>
                  <a:pt x="69451" y="128708"/>
                </a:cubicBezTo>
                <a:cubicBezTo>
                  <a:pt x="55434" y="128708"/>
                  <a:pt x="50336" y="141451"/>
                  <a:pt x="52885" y="151646"/>
                </a:cubicBezTo>
                <a:lnTo>
                  <a:pt x="23575" y="182230"/>
                </a:lnTo>
                <a:cubicBezTo>
                  <a:pt x="21027" y="180956"/>
                  <a:pt x="19752" y="180956"/>
                  <a:pt x="17204" y="180956"/>
                </a:cubicBezTo>
                <a:cubicBezTo>
                  <a:pt x="-5735" y="180956"/>
                  <a:pt x="-5735" y="215363"/>
                  <a:pt x="17204" y="215363"/>
                </a:cubicBezTo>
                <a:cubicBezTo>
                  <a:pt x="31221" y="215363"/>
                  <a:pt x="36319" y="202620"/>
                  <a:pt x="33770" y="192425"/>
                </a:cubicBezTo>
                <a:lnTo>
                  <a:pt x="63080" y="163115"/>
                </a:lnTo>
                <a:close/>
                <a:moveTo>
                  <a:pt x="78372" y="309664"/>
                </a:moveTo>
                <a:lnTo>
                  <a:pt x="78372" y="272708"/>
                </a:lnTo>
                <a:cubicBezTo>
                  <a:pt x="93664" y="266336"/>
                  <a:pt x="91115" y="239575"/>
                  <a:pt x="70726" y="239575"/>
                </a:cubicBezTo>
                <a:cubicBezTo>
                  <a:pt x="50336" y="239575"/>
                  <a:pt x="47788" y="266336"/>
                  <a:pt x="63080" y="272708"/>
                </a:cubicBezTo>
                <a:lnTo>
                  <a:pt x="63080" y="310938"/>
                </a:lnTo>
                <a:cubicBezTo>
                  <a:pt x="47788" y="317310"/>
                  <a:pt x="50336" y="344071"/>
                  <a:pt x="70726" y="344071"/>
                </a:cubicBezTo>
                <a:cubicBezTo>
                  <a:pt x="91115" y="342797"/>
                  <a:pt x="93664" y="316036"/>
                  <a:pt x="78372" y="309664"/>
                </a:cubicBezTo>
                <a:close/>
                <a:moveTo>
                  <a:pt x="101310" y="180956"/>
                </a:moveTo>
                <a:cubicBezTo>
                  <a:pt x="78372" y="180956"/>
                  <a:pt x="78372" y="215363"/>
                  <a:pt x="101310" y="215363"/>
                </a:cubicBezTo>
                <a:cubicBezTo>
                  <a:pt x="124248" y="215363"/>
                  <a:pt x="124248" y="180956"/>
                  <a:pt x="101310" y="180956"/>
                </a:cubicBezTo>
                <a:close/>
                <a:moveTo>
                  <a:pt x="148460" y="267611"/>
                </a:moveTo>
                <a:cubicBezTo>
                  <a:pt x="148460" y="244673"/>
                  <a:pt x="114053" y="244673"/>
                  <a:pt x="114053" y="267611"/>
                </a:cubicBezTo>
                <a:cubicBezTo>
                  <a:pt x="112779" y="290549"/>
                  <a:pt x="148460" y="290549"/>
                  <a:pt x="148460" y="267611"/>
                </a:cubicBezTo>
                <a:close/>
                <a:moveTo>
                  <a:pt x="298832" y="215363"/>
                </a:moveTo>
                <a:cubicBezTo>
                  <a:pt x="321770" y="215363"/>
                  <a:pt x="321770" y="180956"/>
                  <a:pt x="298832" y="180956"/>
                </a:cubicBezTo>
                <a:cubicBezTo>
                  <a:pt x="275894" y="180956"/>
                  <a:pt x="275894" y="215363"/>
                  <a:pt x="298832" y="215363"/>
                </a:cubicBezTo>
                <a:close/>
                <a:moveTo>
                  <a:pt x="199434" y="361912"/>
                </a:moveTo>
                <a:cubicBezTo>
                  <a:pt x="196885" y="361912"/>
                  <a:pt x="194336" y="361912"/>
                  <a:pt x="193062" y="363186"/>
                </a:cubicBezTo>
                <a:lnTo>
                  <a:pt x="165027" y="336425"/>
                </a:lnTo>
                <a:cubicBezTo>
                  <a:pt x="167575" y="326230"/>
                  <a:pt x="162478" y="313487"/>
                  <a:pt x="148460" y="313487"/>
                </a:cubicBezTo>
                <a:cubicBezTo>
                  <a:pt x="125522" y="313487"/>
                  <a:pt x="125522" y="347894"/>
                  <a:pt x="148460" y="347894"/>
                </a:cubicBezTo>
                <a:cubicBezTo>
                  <a:pt x="151009" y="347894"/>
                  <a:pt x="152283" y="347894"/>
                  <a:pt x="154832" y="346620"/>
                </a:cubicBezTo>
                <a:lnTo>
                  <a:pt x="182867" y="374655"/>
                </a:lnTo>
                <a:cubicBezTo>
                  <a:pt x="180319" y="384850"/>
                  <a:pt x="185416" y="396319"/>
                  <a:pt x="199434" y="396319"/>
                </a:cubicBezTo>
                <a:cubicBezTo>
                  <a:pt x="222372" y="396319"/>
                  <a:pt x="222372" y="363186"/>
                  <a:pt x="199434" y="361912"/>
                </a:cubicBezTo>
                <a:close/>
                <a:moveTo>
                  <a:pt x="270796" y="251044"/>
                </a:moveTo>
                <a:cubicBezTo>
                  <a:pt x="247858" y="251044"/>
                  <a:pt x="247858" y="285452"/>
                  <a:pt x="270796" y="285452"/>
                </a:cubicBezTo>
                <a:cubicBezTo>
                  <a:pt x="292460" y="285452"/>
                  <a:pt x="292460" y="251044"/>
                  <a:pt x="270796" y="251044"/>
                </a:cubicBezTo>
                <a:close/>
                <a:moveTo>
                  <a:pt x="321770" y="86655"/>
                </a:moveTo>
                <a:lnTo>
                  <a:pt x="321770" y="124885"/>
                </a:lnTo>
                <a:cubicBezTo>
                  <a:pt x="307752" y="132531"/>
                  <a:pt x="310301" y="158018"/>
                  <a:pt x="329416" y="158018"/>
                </a:cubicBezTo>
                <a:cubicBezTo>
                  <a:pt x="349805" y="158018"/>
                  <a:pt x="352354" y="131257"/>
                  <a:pt x="335788" y="124885"/>
                </a:cubicBezTo>
                <a:lnTo>
                  <a:pt x="335788" y="87929"/>
                </a:lnTo>
                <a:cubicBezTo>
                  <a:pt x="351080" y="81558"/>
                  <a:pt x="348531" y="54797"/>
                  <a:pt x="328142" y="54797"/>
                </a:cubicBezTo>
                <a:cubicBezTo>
                  <a:pt x="309027" y="53522"/>
                  <a:pt x="307752" y="80283"/>
                  <a:pt x="321770" y="86655"/>
                </a:cubicBezTo>
                <a:close/>
                <a:moveTo>
                  <a:pt x="130619" y="146549"/>
                </a:moveTo>
                <a:cubicBezTo>
                  <a:pt x="153558" y="146549"/>
                  <a:pt x="153558" y="112142"/>
                  <a:pt x="130619" y="112142"/>
                </a:cubicBezTo>
                <a:cubicBezTo>
                  <a:pt x="107681" y="112142"/>
                  <a:pt x="107681" y="145274"/>
                  <a:pt x="130619" y="146549"/>
                </a:cubicBezTo>
                <a:close/>
                <a:moveTo>
                  <a:pt x="73274" y="86655"/>
                </a:moveTo>
                <a:cubicBezTo>
                  <a:pt x="80920" y="86655"/>
                  <a:pt x="86018" y="81558"/>
                  <a:pt x="88566" y="76460"/>
                </a:cubicBezTo>
                <a:lnTo>
                  <a:pt x="126796" y="76460"/>
                </a:lnTo>
                <a:cubicBezTo>
                  <a:pt x="129345" y="81558"/>
                  <a:pt x="134442" y="86655"/>
                  <a:pt x="142088" y="86655"/>
                </a:cubicBezTo>
                <a:cubicBezTo>
                  <a:pt x="165027" y="86655"/>
                  <a:pt x="165027" y="52248"/>
                  <a:pt x="142088" y="52248"/>
                </a:cubicBezTo>
                <a:cubicBezTo>
                  <a:pt x="134442" y="52248"/>
                  <a:pt x="129345" y="56071"/>
                  <a:pt x="126796" y="62443"/>
                </a:cubicBezTo>
                <a:lnTo>
                  <a:pt x="88566" y="62443"/>
                </a:lnTo>
                <a:cubicBezTo>
                  <a:pt x="86018" y="56071"/>
                  <a:pt x="80920" y="52248"/>
                  <a:pt x="73274" y="52248"/>
                </a:cubicBezTo>
                <a:cubicBezTo>
                  <a:pt x="50336" y="52248"/>
                  <a:pt x="50336" y="86655"/>
                  <a:pt x="73274" y="86655"/>
                </a:cubicBezTo>
                <a:close/>
                <a:moveTo>
                  <a:pt x="270796" y="146549"/>
                </a:moveTo>
                <a:cubicBezTo>
                  <a:pt x="293735" y="146549"/>
                  <a:pt x="293735" y="112142"/>
                  <a:pt x="270796" y="112142"/>
                </a:cubicBezTo>
                <a:cubicBezTo>
                  <a:pt x="247858" y="112142"/>
                  <a:pt x="247858" y="145274"/>
                  <a:pt x="270796" y="146549"/>
                </a:cubicBezTo>
                <a:close/>
                <a:moveTo>
                  <a:pt x="250407" y="48425"/>
                </a:moveTo>
                <a:cubicBezTo>
                  <a:pt x="247858" y="48425"/>
                  <a:pt x="246584" y="48425"/>
                  <a:pt x="244035" y="49699"/>
                </a:cubicBezTo>
                <a:lnTo>
                  <a:pt x="217274" y="22938"/>
                </a:lnTo>
                <a:cubicBezTo>
                  <a:pt x="219823" y="12743"/>
                  <a:pt x="214726" y="0"/>
                  <a:pt x="200708" y="0"/>
                </a:cubicBezTo>
                <a:cubicBezTo>
                  <a:pt x="177770" y="0"/>
                  <a:pt x="177770" y="34407"/>
                  <a:pt x="200708" y="34407"/>
                </a:cubicBezTo>
                <a:cubicBezTo>
                  <a:pt x="201982" y="34407"/>
                  <a:pt x="204531" y="34407"/>
                  <a:pt x="205805" y="33133"/>
                </a:cubicBezTo>
                <a:lnTo>
                  <a:pt x="232566" y="59894"/>
                </a:lnTo>
                <a:cubicBezTo>
                  <a:pt x="230018" y="70089"/>
                  <a:pt x="235115" y="82832"/>
                  <a:pt x="249133" y="82832"/>
                </a:cubicBezTo>
                <a:cubicBezTo>
                  <a:pt x="273345" y="82832"/>
                  <a:pt x="273345" y="48425"/>
                  <a:pt x="250407" y="48425"/>
                </a:cubicBezTo>
                <a:close/>
                <a:moveTo>
                  <a:pt x="748673" y="146549"/>
                </a:moveTo>
                <a:cubicBezTo>
                  <a:pt x="729558" y="146549"/>
                  <a:pt x="714266" y="150372"/>
                  <a:pt x="704071" y="158018"/>
                </a:cubicBezTo>
                <a:cubicBezTo>
                  <a:pt x="692602" y="165664"/>
                  <a:pt x="686230" y="177133"/>
                  <a:pt x="684956" y="189876"/>
                </a:cubicBezTo>
                <a:lnTo>
                  <a:pt x="684956" y="193699"/>
                </a:lnTo>
                <a:lnTo>
                  <a:pt x="707894" y="193699"/>
                </a:lnTo>
                <a:cubicBezTo>
                  <a:pt x="709168" y="183505"/>
                  <a:pt x="712991" y="175859"/>
                  <a:pt x="719363" y="170761"/>
                </a:cubicBezTo>
                <a:cubicBezTo>
                  <a:pt x="725735" y="165664"/>
                  <a:pt x="735929" y="163115"/>
                  <a:pt x="747398" y="163115"/>
                </a:cubicBezTo>
                <a:cubicBezTo>
                  <a:pt x="758867" y="163115"/>
                  <a:pt x="767788" y="165664"/>
                  <a:pt x="774159" y="170761"/>
                </a:cubicBezTo>
                <a:cubicBezTo>
                  <a:pt x="780531" y="175859"/>
                  <a:pt x="783080" y="184779"/>
                  <a:pt x="783080" y="196248"/>
                </a:cubicBezTo>
                <a:lnTo>
                  <a:pt x="783080" y="202620"/>
                </a:lnTo>
                <a:lnTo>
                  <a:pt x="728283" y="208991"/>
                </a:lnTo>
                <a:cubicBezTo>
                  <a:pt x="718089" y="210266"/>
                  <a:pt x="709168" y="212814"/>
                  <a:pt x="701522" y="215363"/>
                </a:cubicBezTo>
                <a:cubicBezTo>
                  <a:pt x="693876" y="219186"/>
                  <a:pt x="687504" y="223009"/>
                  <a:pt x="683681" y="229381"/>
                </a:cubicBezTo>
                <a:cubicBezTo>
                  <a:pt x="679858" y="235752"/>
                  <a:pt x="677310" y="243398"/>
                  <a:pt x="677310" y="252319"/>
                </a:cubicBezTo>
                <a:cubicBezTo>
                  <a:pt x="677310" y="266336"/>
                  <a:pt x="682407" y="276531"/>
                  <a:pt x="692602" y="284177"/>
                </a:cubicBezTo>
                <a:cubicBezTo>
                  <a:pt x="702797" y="291823"/>
                  <a:pt x="715540" y="295646"/>
                  <a:pt x="730832" y="295646"/>
                </a:cubicBezTo>
                <a:cubicBezTo>
                  <a:pt x="741027" y="295646"/>
                  <a:pt x="749947" y="294372"/>
                  <a:pt x="756319" y="291823"/>
                </a:cubicBezTo>
                <a:cubicBezTo>
                  <a:pt x="762690" y="289275"/>
                  <a:pt x="769062" y="286726"/>
                  <a:pt x="772885" y="282903"/>
                </a:cubicBezTo>
                <a:cubicBezTo>
                  <a:pt x="776708" y="279080"/>
                  <a:pt x="780531" y="275257"/>
                  <a:pt x="781805" y="271434"/>
                </a:cubicBezTo>
                <a:lnTo>
                  <a:pt x="784354" y="271434"/>
                </a:lnTo>
                <a:lnTo>
                  <a:pt x="784354" y="296921"/>
                </a:lnTo>
                <a:lnTo>
                  <a:pt x="808566" y="296921"/>
                </a:lnTo>
                <a:lnTo>
                  <a:pt x="808566" y="200071"/>
                </a:lnTo>
                <a:cubicBezTo>
                  <a:pt x="808566" y="182230"/>
                  <a:pt x="803469" y="168213"/>
                  <a:pt x="792000" y="159292"/>
                </a:cubicBezTo>
                <a:cubicBezTo>
                  <a:pt x="781805" y="151646"/>
                  <a:pt x="766513" y="146549"/>
                  <a:pt x="748673" y="146549"/>
                </a:cubicBezTo>
                <a:close/>
                <a:moveTo>
                  <a:pt x="784354" y="233204"/>
                </a:moveTo>
                <a:cubicBezTo>
                  <a:pt x="784354" y="244673"/>
                  <a:pt x="781805" y="253593"/>
                  <a:pt x="777982" y="259965"/>
                </a:cubicBezTo>
                <a:cubicBezTo>
                  <a:pt x="774159" y="267611"/>
                  <a:pt x="767788" y="272708"/>
                  <a:pt x="760142" y="275257"/>
                </a:cubicBezTo>
                <a:cubicBezTo>
                  <a:pt x="752496" y="279080"/>
                  <a:pt x="744850" y="280354"/>
                  <a:pt x="735929" y="280354"/>
                </a:cubicBezTo>
                <a:cubicBezTo>
                  <a:pt x="725735" y="280354"/>
                  <a:pt x="718089" y="277806"/>
                  <a:pt x="711717" y="273983"/>
                </a:cubicBezTo>
                <a:cubicBezTo>
                  <a:pt x="705345" y="270160"/>
                  <a:pt x="702797" y="263788"/>
                  <a:pt x="702797" y="256142"/>
                </a:cubicBezTo>
                <a:cubicBezTo>
                  <a:pt x="702797" y="248496"/>
                  <a:pt x="705345" y="242124"/>
                  <a:pt x="711717" y="238301"/>
                </a:cubicBezTo>
                <a:cubicBezTo>
                  <a:pt x="716814" y="234478"/>
                  <a:pt x="724460" y="231929"/>
                  <a:pt x="734655" y="230655"/>
                </a:cubicBezTo>
                <a:lnTo>
                  <a:pt x="784354" y="224283"/>
                </a:lnTo>
                <a:lnTo>
                  <a:pt x="784354" y="233204"/>
                </a:lnTo>
                <a:close/>
                <a:moveTo>
                  <a:pt x="1108035" y="172036"/>
                </a:moveTo>
                <a:lnTo>
                  <a:pt x="1105487" y="172036"/>
                </a:lnTo>
                <a:cubicBezTo>
                  <a:pt x="1101664" y="165664"/>
                  <a:pt x="1096566" y="160566"/>
                  <a:pt x="1088920" y="155469"/>
                </a:cubicBezTo>
                <a:cubicBezTo>
                  <a:pt x="1081274" y="150372"/>
                  <a:pt x="1069805" y="147823"/>
                  <a:pt x="1055788" y="147823"/>
                </a:cubicBezTo>
                <a:cubicBezTo>
                  <a:pt x="1043044" y="147823"/>
                  <a:pt x="1031575" y="150372"/>
                  <a:pt x="1021381" y="156743"/>
                </a:cubicBezTo>
                <a:cubicBezTo>
                  <a:pt x="1011186" y="163115"/>
                  <a:pt x="1003540" y="170761"/>
                  <a:pt x="997168" y="182230"/>
                </a:cubicBezTo>
                <a:cubicBezTo>
                  <a:pt x="990796" y="193699"/>
                  <a:pt x="988248" y="207717"/>
                  <a:pt x="988248" y="224283"/>
                </a:cubicBezTo>
                <a:cubicBezTo>
                  <a:pt x="988248" y="240850"/>
                  <a:pt x="990796" y="254867"/>
                  <a:pt x="997168" y="266336"/>
                </a:cubicBezTo>
                <a:cubicBezTo>
                  <a:pt x="1003540" y="277806"/>
                  <a:pt x="1011186" y="286726"/>
                  <a:pt x="1021381" y="291823"/>
                </a:cubicBezTo>
                <a:cubicBezTo>
                  <a:pt x="1031575" y="296921"/>
                  <a:pt x="1043044" y="300744"/>
                  <a:pt x="1055788" y="300744"/>
                </a:cubicBezTo>
                <a:cubicBezTo>
                  <a:pt x="1069805" y="300744"/>
                  <a:pt x="1080000" y="298195"/>
                  <a:pt x="1087646" y="293098"/>
                </a:cubicBezTo>
                <a:cubicBezTo>
                  <a:pt x="1095292" y="288000"/>
                  <a:pt x="1100389" y="282903"/>
                  <a:pt x="1104212" y="277806"/>
                </a:cubicBezTo>
                <a:lnTo>
                  <a:pt x="1106761" y="277806"/>
                </a:lnTo>
                <a:lnTo>
                  <a:pt x="1106761" y="355540"/>
                </a:lnTo>
                <a:lnTo>
                  <a:pt x="1132248" y="355540"/>
                </a:lnTo>
                <a:lnTo>
                  <a:pt x="1132248" y="151646"/>
                </a:lnTo>
                <a:lnTo>
                  <a:pt x="1113133" y="151646"/>
                </a:lnTo>
                <a:lnTo>
                  <a:pt x="1108035" y="172036"/>
                </a:lnTo>
                <a:close/>
                <a:moveTo>
                  <a:pt x="1095292" y="265062"/>
                </a:moveTo>
                <a:cubicBezTo>
                  <a:pt x="1086372" y="275257"/>
                  <a:pt x="1074903" y="279080"/>
                  <a:pt x="1060885" y="279080"/>
                </a:cubicBezTo>
                <a:cubicBezTo>
                  <a:pt x="1046867" y="279080"/>
                  <a:pt x="1035398" y="273983"/>
                  <a:pt x="1026478" y="265062"/>
                </a:cubicBezTo>
                <a:cubicBezTo>
                  <a:pt x="1017558" y="254867"/>
                  <a:pt x="1013735" y="240850"/>
                  <a:pt x="1013735" y="223009"/>
                </a:cubicBezTo>
                <a:cubicBezTo>
                  <a:pt x="1013735" y="205168"/>
                  <a:pt x="1017558" y="191151"/>
                  <a:pt x="1026478" y="180956"/>
                </a:cubicBezTo>
                <a:cubicBezTo>
                  <a:pt x="1035398" y="170761"/>
                  <a:pt x="1046867" y="166938"/>
                  <a:pt x="1060885" y="166938"/>
                </a:cubicBezTo>
                <a:cubicBezTo>
                  <a:pt x="1074903" y="166938"/>
                  <a:pt x="1086372" y="172036"/>
                  <a:pt x="1095292" y="180956"/>
                </a:cubicBezTo>
                <a:cubicBezTo>
                  <a:pt x="1104212" y="191151"/>
                  <a:pt x="1108035" y="205168"/>
                  <a:pt x="1108035" y="223009"/>
                </a:cubicBezTo>
                <a:cubicBezTo>
                  <a:pt x="1108035" y="242124"/>
                  <a:pt x="1104212" y="256142"/>
                  <a:pt x="1095292" y="265062"/>
                </a:cubicBezTo>
                <a:close/>
                <a:moveTo>
                  <a:pt x="952566" y="226832"/>
                </a:moveTo>
                <a:cubicBezTo>
                  <a:pt x="943646" y="220460"/>
                  <a:pt x="932177" y="216637"/>
                  <a:pt x="916885" y="214089"/>
                </a:cubicBezTo>
                <a:lnTo>
                  <a:pt x="891398" y="210266"/>
                </a:lnTo>
                <a:cubicBezTo>
                  <a:pt x="883752" y="208991"/>
                  <a:pt x="877381" y="206443"/>
                  <a:pt x="872283" y="203894"/>
                </a:cubicBezTo>
                <a:cubicBezTo>
                  <a:pt x="867186" y="201345"/>
                  <a:pt x="864637" y="196248"/>
                  <a:pt x="864637" y="188602"/>
                </a:cubicBezTo>
                <a:cubicBezTo>
                  <a:pt x="864637" y="180956"/>
                  <a:pt x="867186" y="175859"/>
                  <a:pt x="873558" y="172036"/>
                </a:cubicBezTo>
                <a:cubicBezTo>
                  <a:pt x="879929" y="168213"/>
                  <a:pt x="888850" y="165664"/>
                  <a:pt x="900319" y="165664"/>
                </a:cubicBezTo>
                <a:cubicBezTo>
                  <a:pt x="911788" y="165664"/>
                  <a:pt x="920708" y="168213"/>
                  <a:pt x="928354" y="172036"/>
                </a:cubicBezTo>
                <a:cubicBezTo>
                  <a:pt x="936000" y="177133"/>
                  <a:pt x="939823" y="183505"/>
                  <a:pt x="939823" y="193699"/>
                </a:cubicBezTo>
                <a:lnTo>
                  <a:pt x="965310" y="193699"/>
                </a:lnTo>
                <a:lnTo>
                  <a:pt x="965310" y="189876"/>
                </a:lnTo>
                <a:cubicBezTo>
                  <a:pt x="964035" y="175859"/>
                  <a:pt x="957664" y="165664"/>
                  <a:pt x="946195" y="158018"/>
                </a:cubicBezTo>
                <a:cubicBezTo>
                  <a:pt x="934726" y="150372"/>
                  <a:pt x="920708" y="146549"/>
                  <a:pt x="901593" y="146549"/>
                </a:cubicBezTo>
                <a:cubicBezTo>
                  <a:pt x="882478" y="146549"/>
                  <a:pt x="868460" y="150372"/>
                  <a:pt x="856991" y="158018"/>
                </a:cubicBezTo>
                <a:cubicBezTo>
                  <a:pt x="846796" y="165664"/>
                  <a:pt x="840425" y="175859"/>
                  <a:pt x="840425" y="188602"/>
                </a:cubicBezTo>
                <a:cubicBezTo>
                  <a:pt x="840425" y="201345"/>
                  <a:pt x="844248" y="210266"/>
                  <a:pt x="853168" y="216637"/>
                </a:cubicBezTo>
                <a:cubicBezTo>
                  <a:pt x="862089" y="223009"/>
                  <a:pt x="872283" y="226832"/>
                  <a:pt x="886301" y="229381"/>
                </a:cubicBezTo>
                <a:lnTo>
                  <a:pt x="911788" y="233204"/>
                </a:lnTo>
                <a:cubicBezTo>
                  <a:pt x="920708" y="234478"/>
                  <a:pt x="928354" y="237027"/>
                  <a:pt x="933451" y="240850"/>
                </a:cubicBezTo>
                <a:cubicBezTo>
                  <a:pt x="938549" y="243398"/>
                  <a:pt x="941097" y="249770"/>
                  <a:pt x="941097" y="256142"/>
                </a:cubicBezTo>
                <a:cubicBezTo>
                  <a:pt x="941097" y="263788"/>
                  <a:pt x="938549" y="268885"/>
                  <a:pt x="932177" y="273983"/>
                </a:cubicBezTo>
                <a:cubicBezTo>
                  <a:pt x="925805" y="279080"/>
                  <a:pt x="916885" y="280354"/>
                  <a:pt x="904142" y="280354"/>
                </a:cubicBezTo>
                <a:cubicBezTo>
                  <a:pt x="891398" y="280354"/>
                  <a:pt x="882478" y="277806"/>
                  <a:pt x="873558" y="272708"/>
                </a:cubicBezTo>
                <a:cubicBezTo>
                  <a:pt x="865911" y="267611"/>
                  <a:pt x="860814" y="259965"/>
                  <a:pt x="860814" y="249770"/>
                </a:cubicBezTo>
                <a:lnTo>
                  <a:pt x="837876" y="249770"/>
                </a:lnTo>
                <a:lnTo>
                  <a:pt x="837876" y="253593"/>
                </a:lnTo>
                <a:cubicBezTo>
                  <a:pt x="839150" y="267611"/>
                  <a:pt x="845522" y="277806"/>
                  <a:pt x="856991" y="285452"/>
                </a:cubicBezTo>
                <a:cubicBezTo>
                  <a:pt x="868460" y="293098"/>
                  <a:pt x="885027" y="298195"/>
                  <a:pt x="904142" y="298195"/>
                </a:cubicBezTo>
                <a:cubicBezTo>
                  <a:pt x="924531" y="298195"/>
                  <a:pt x="939823" y="294372"/>
                  <a:pt x="950018" y="285452"/>
                </a:cubicBezTo>
                <a:cubicBezTo>
                  <a:pt x="960212" y="277806"/>
                  <a:pt x="965310" y="266336"/>
                  <a:pt x="965310" y="253593"/>
                </a:cubicBezTo>
                <a:cubicBezTo>
                  <a:pt x="966584" y="243398"/>
                  <a:pt x="962761" y="233204"/>
                  <a:pt x="952566" y="226832"/>
                </a:cubicBezTo>
                <a:close/>
                <a:moveTo>
                  <a:pt x="1236743" y="146549"/>
                </a:moveTo>
                <a:cubicBezTo>
                  <a:pt x="1217628" y="146549"/>
                  <a:pt x="1202336" y="150372"/>
                  <a:pt x="1192142" y="158018"/>
                </a:cubicBezTo>
                <a:cubicBezTo>
                  <a:pt x="1180673" y="165664"/>
                  <a:pt x="1174301" y="177133"/>
                  <a:pt x="1173027" y="189876"/>
                </a:cubicBezTo>
                <a:lnTo>
                  <a:pt x="1173027" y="193699"/>
                </a:lnTo>
                <a:lnTo>
                  <a:pt x="1195965" y="193699"/>
                </a:lnTo>
                <a:cubicBezTo>
                  <a:pt x="1197239" y="183505"/>
                  <a:pt x="1201062" y="175859"/>
                  <a:pt x="1207434" y="170761"/>
                </a:cubicBezTo>
                <a:cubicBezTo>
                  <a:pt x="1213805" y="165664"/>
                  <a:pt x="1224000" y="163115"/>
                  <a:pt x="1235469" y="163115"/>
                </a:cubicBezTo>
                <a:cubicBezTo>
                  <a:pt x="1246938" y="163115"/>
                  <a:pt x="1255859" y="165664"/>
                  <a:pt x="1262230" y="170761"/>
                </a:cubicBezTo>
                <a:cubicBezTo>
                  <a:pt x="1268602" y="175859"/>
                  <a:pt x="1271151" y="184779"/>
                  <a:pt x="1271151" y="196248"/>
                </a:cubicBezTo>
                <a:lnTo>
                  <a:pt x="1271151" y="202620"/>
                </a:lnTo>
                <a:lnTo>
                  <a:pt x="1216354" y="208991"/>
                </a:lnTo>
                <a:cubicBezTo>
                  <a:pt x="1206159" y="210266"/>
                  <a:pt x="1197239" y="212814"/>
                  <a:pt x="1189593" y="215363"/>
                </a:cubicBezTo>
                <a:cubicBezTo>
                  <a:pt x="1181947" y="219186"/>
                  <a:pt x="1175575" y="223009"/>
                  <a:pt x="1171752" y="229381"/>
                </a:cubicBezTo>
                <a:cubicBezTo>
                  <a:pt x="1167929" y="235752"/>
                  <a:pt x="1165381" y="243398"/>
                  <a:pt x="1165381" y="252319"/>
                </a:cubicBezTo>
                <a:cubicBezTo>
                  <a:pt x="1165381" y="266336"/>
                  <a:pt x="1170478" y="276531"/>
                  <a:pt x="1180673" y="284177"/>
                </a:cubicBezTo>
                <a:cubicBezTo>
                  <a:pt x="1190867" y="291823"/>
                  <a:pt x="1203611" y="295646"/>
                  <a:pt x="1218903" y="295646"/>
                </a:cubicBezTo>
                <a:cubicBezTo>
                  <a:pt x="1229097" y="295646"/>
                  <a:pt x="1238018" y="294372"/>
                  <a:pt x="1244389" y="291823"/>
                </a:cubicBezTo>
                <a:cubicBezTo>
                  <a:pt x="1250761" y="289275"/>
                  <a:pt x="1257133" y="286726"/>
                  <a:pt x="1260956" y="282903"/>
                </a:cubicBezTo>
                <a:cubicBezTo>
                  <a:pt x="1264779" y="279080"/>
                  <a:pt x="1268602" y="275257"/>
                  <a:pt x="1269876" y="271434"/>
                </a:cubicBezTo>
                <a:lnTo>
                  <a:pt x="1272425" y="271434"/>
                </a:lnTo>
                <a:lnTo>
                  <a:pt x="1272425" y="296921"/>
                </a:lnTo>
                <a:lnTo>
                  <a:pt x="1296637" y="296921"/>
                </a:lnTo>
                <a:lnTo>
                  <a:pt x="1296637" y="200071"/>
                </a:lnTo>
                <a:cubicBezTo>
                  <a:pt x="1296637" y="182230"/>
                  <a:pt x="1291540" y="168213"/>
                  <a:pt x="1280071" y="159292"/>
                </a:cubicBezTo>
                <a:cubicBezTo>
                  <a:pt x="1269876" y="151646"/>
                  <a:pt x="1254584" y="146549"/>
                  <a:pt x="1236743" y="146549"/>
                </a:cubicBezTo>
                <a:close/>
                <a:moveTo>
                  <a:pt x="1271151" y="233204"/>
                </a:moveTo>
                <a:cubicBezTo>
                  <a:pt x="1271151" y="244673"/>
                  <a:pt x="1268602" y="253593"/>
                  <a:pt x="1264779" y="259965"/>
                </a:cubicBezTo>
                <a:cubicBezTo>
                  <a:pt x="1260956" y="267611"/>
                  <a:pt x="1254584" y="272708"/>
                  <a:pt x="1246938" y="275257"/>
                </a:cubicBezTo>
                <a:cubicBezTo>
                  <a:pt x="1239292" y="279080"/>
                  <a:pt x="1231646" y="280354"/>
                  <a:pt x="1222726" y="280354"/>
                </a:cubicBezTo>
                <a:cubicBezTo>
                  <a:pt x="1212531" y="280354"/>
                  <a:pt x="1204885" y="277806"/>
                  <a:pt x="1198513" y="273983"/>
                </a:cubicBezTo>
                <a:cubicBezTo>
                  <a:pt x="1192142" y="270160"/>
                  <a:pt x="1189593" y="263788"/>
                  <a:pt x="1189593" y="256142"/>
                </a:cubicBezTo>
                <a:cubicBezTo>
                  <a:pt x="1189593" y="248496"/>
                  <a:pt x="1192142" y="242124"/>
                  <a:pt x="1198513" y="238301"/>
                </a:cubicBezTo>
                <a:cubicBezTo>
                  <a:pt x="1203611" y="234478"/>
                  <a:pt x="1211257" y="231929"/>
                  <a:pt x="1221451" y="230655"/>
                </a:cubicBezTo>
                <a:lnTo>
                  <a:pt x="1271151" y="224283"/>
                </a:lnTo>
                <a:lnTo>
                  <a:pt x="1271151" y="233204"/>
                </a:lnTo>
                <a:close/>
                <a:moveTo>
                  <a:pt x="1336142" y="90478"/>
                </a:moveTo>
                <a:lnTo>
                  <a:pt x="1336142" y="296921"/>
                </a:lnTo>
                <a:lnTo>
                  <a:pt x="1361628" y="296921"/>
                </a:lnTo>
                <a:lnTo>
                  <a:pt x="1361628" y="90478"/>
                </a:lnTo>
                <a:lnTo>
                  <a:pt x="1336142" y="90478"/>
                </a:lnTo>
                <a:close/>
                <a:moveTo>
                  <a:pt x="200708" y="180956"/>
                </a:moveTo>
                <a:cubicBezTo>
                  <a:pt x="177770" y="180956"/>
                  <a:pt x="177770" y="215363"/>
                  <a:pt x="200708" y="215363"/>
                </a:cubicBezTo>
                <a:cubicBezTo>
                  <a:pt x="223646" y="215363"/>
                  <a:pt x="223646" y="180956"/>
                  <a:pt x="200708" y="180956"/>
                </a:cubicBezTo>
                <a:close/>
                <a:moveTo>
                  <a:pt x="187965" y="112142"/>
                </a:moveTo>
                <a:cubicBezTo>
                  <a:pt x="204531" y="128708"/>
                  <a:pt x="228743" y="103221"/>
                  <a:pt x="212177" y="87929"/>
                </a:cubicBezTo>
                <a:cubicBezTo>
                  <a:pt x="196885" y="71363"/>
                  <a:pt x="171398" y="95575"/>
                  <a:pt x="187965" y="112142"/>
                </a:cubicBezTo>
                <a:close/>
                <a:moveTo>
                  <a:pt x="200708" y="279080"/>
                </a:moveTo>
                <a:cubicBezTo>
                  <a:pt x="177770" y="279080"/>
                  <a:pt x="177770" y="313487"/>
                  <a:pt x="200708" y="313487"/>
                </a:cubicBezTo>
                <a:cubicBezTo>
                  <a:pt x="223646" y="313487"/>
                  <a:pt x="223646" y="280354"/>
                  <a:pt x="200708" y="279080"/>
                </a:cubicBezTo>
                <a:close/>
                <a:moveTo>
                  <a:pt x="381664" y="182230"/>
                </a:moveTo>
                <a:cubicBezTo>
                  <a:pt x="367646" y="182230"/>
                  <a:pt x="362549" y="196248"/>
                  <a:pt x="365097" y="206443"/>
                </a:cubicBezTo>
                <a:lnTo>
                  <a:pt x="338336" y="233204"/>
                </a:lnTo>
                <a:cubicBezTo>
                  <a:pt x="337062" y="233204"/>
                  <a:pt x="334513" y="231929"/>
                  <a:pt x="333239" y="231929"/>
                </a:cubicBezTo>
                <a:cubicBezTo>
                  <a:pt x="310301" y="231929"/>
                  <a:pt x="310301" y="266336"/>
                  <a:pt x="333239" y="266336"/>
                </a:cubicBezTo>
                <a:cubicBezTo>
                  <a:pt x="347257" y="266336"/>
                  <a:pt x="352354" y="253593"/>
                  <a:pt x="349805" y="243398"/>
                </a:cubicBezTo>
                <a:lnTo>
                  <a:pt x="377841" y="215363"/>
                </a:lnTo>
                <a:cubicBezTo>
                  <a:pt x="379115" y="215363"/>
                  <a:pt x="381664" y="216637"/>
                  <a:pt x="382938" y="216637"/>
                </a:cubicBezTo>
                <a:cubicBezTo>
                  <a:pt x="404602" y="216637"/>
                  <a:pt x="404602" y="182230"/>
                  <a:pt x="381664" y="182230"/>
                </a:cubicBezTo>
                <a:close/>
                <a:moveTo>
                  <a:pt x="630159" y="96850"/>
                </a:moveTo>
                <a:cubicBezTo>
                  <a:pt x="619965" y="91752"/>
                  <a:pt x="609770" y="90478"/>
                  <a:pt x="597027" y="90478"/>
                </a:cubicBezTo>
                <a:lnTo>
                  <a:pt x="506549" y="90478"/>
                </a:lnTo>
                <a:lnTo>
                  <a:pt x="506549" y="296921"/>
                </a:lnTo>
                <a:lnTo>
                  <a:pt x="533310" y="296921"/>
                </a:lnTo>
                <a:lnTo>
                  <a:pt x="533310" y="207717"/>
                </a:lnTo>
                <a:lnTo>
                  <a:pt x="597027" y="207717"/>
                </a:lnTo>
                <a:cubicBezTo>
                  <a:pt x="608496" y="207717"/>
                  <a:pt x="619965" y="205168"/>
                  <a:pt x="630159" y="201345"/>
                </a:cubicBezTo>
                <a:cubicBezTo>
                  <a:pt x="640354" y="196248"/>
                  <a:pt x="648000" y="189876"/>
                  <a:pt x="653097" y="180956"/>
                </a:cubicBezTo>
                <a:cubicBezTo>
                  <a:pt x="659469" y="172036"/>
                  <a:pt x="662018" y="161841"/>
                  <a:pt x="662018" y="149097"/>
                </a:cubicBezTo>
                <a:cubicBezTo>
                  <a:pt x="662018" y="136354"/>
                  <a:pt x="659469" y="126159"/>
                  <a:pt x="653097" y="117239"/>
                </a:cubicBezTo>
                <a:cubicBezTo>
                  <a:pt x="648000" y="108319"/>
                  <a:pt x="640354" y="101947"/>
                  <a:pt x="630159" y="96850"/>
                </a:cubicBezTo>
                <a:close/>
                <a:moveTo>
                  <a:pt x="623788" y="177133"/>
                </a:moveTo>
                <a:cubicBezTo>
                  <a:pt x="616142" y="183505"/>
                  <a:pt x="605947" y="187328"/>
                  <a:pt x="591929" y="187328"/>
                </a:cubicBezTo>
                <a:lnTo>
                  <a:pt x="532035" y="187328"/>
                </a:lnTo>
                <a:lnTo>
                  <a:pt x="532035" y="110867"/>
                </a:lnTo>
                <a:lnTo>
                  <a:pt x="591929" y="110867"/>
                </a:lnTo>
                <a:cubicBezTo>
                  <a:pt x="604673" y="110867"/>
                  <a:pt x="614867" y="114690"/>
                  <a:pt x="623788" y="121062"/>
                </a:cubicBezTo>
                <a:cubicBezTo>
                  <a:pt x="631434" y="127434"/>
                  <a:pt x="635257" y="137628"/>
                  <a:pt x="635257" y="149097"/>
                </a:cubicBezTo>
                <a:cubicBezTo>
                  <a:pt x="636531" y="160566"/>
                  <a:pt x="632708" y="170761"/>
                  <a:pt x="623788" y="177133"/>
                </a:cubicBezTo>
                <a:close/>
                <a:moveTo>
                  <a:pt x="328142" y="309664"/>
                </a:moveTo>
                <a:cubicBezTo>
                  <a:pt x="319221" y="309664"/>
                  <a:pt x="314124" y="314761"/>
                  <a:pt x="311575" y="319859"/>
                </a:cubicBezTo>
                <a:lnTo>
                  <a:pt x="273345" y="319859"/>
                </a:lnTo>
                <a:cubicBezTo>
                  <a:pt x="270796" y="314761"/>
                  <a:pt x="265699" y="310938"/>
                  <a:pt x="258053" y="310938"/>
                </a:cubicBezTo>
                <a:cubicBezTo>
                  <a:pt x="235115" y="312213"/>
                  <a:pt x="235115" y="345345"/>
                  <a:pt x="258053" y="346620"/>
                </a:cubicBezTo>
                <a:cubicBezTo>
                  <a:pt x="266973" y="346620"/>
                  <a:pt x="272071" y="341522"/>
                  <a:pt x="274619" y="336425"/>
                </a:cubicBezTo>
                <a:lnTo>
                  <a:pt x="312850" y="336425"/>
                </a:lnTo>
                <a:cubicBezTo>
                  <a:pt x="315398" y="341522"/>
                  <a:pt x="320496" y="345345"/>
                  <a:pt x="328142" y="345345"/>
                </a:cubicBezTo>
                <a:cubicBezTo>
                  <a:pt x="351080" y="344071"/>
                  <a:pt x="351080" y="309664"/>
                  <a:pt x="328142" y="309664"/>
                </a:cubicBezTo>
                <a:close/>
              </a:path>
            </a:pathLst>
          </a:custGeom>
          <a:solidFill>
            <a:srgbClr val="1730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3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">
  <p:cSld name="1_Agenda">
    <p:bg>
      <p:bgPr>
        <a:solidFill>
          <a:schemeClr val="lt1">
            <a:alpha val="98823"/>
          </a:scheme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67915" y="1437085"/>
            <a:ext cx="8208169" cy="32102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Century Gothic"/>
              <a:buAutoNum type="arabicPeriod"/>
              <a:defRPr sz="14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With visual" showMasterSp="0">
  <p:cSld name="1_Section With visual">
    <p:bg>
      <p:bgPr>
        <a:solidFill>
          <a:schemeClr val="accent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91" name="Google Shape;91;p20"/>
          <p:cNvGrpSpPr/>
          <p:nvPr/>
        </p:nvGrpSpPr>
        <p:grpSpPr>
          <a:xfrm>
            <a:off x="8510400" y="333079"/>
            <a:ext cx="301309" cy="297273"/>
            <a:chOff x="24122062" y="441722"/>
            <a:chExt cx="177640" cy="175259"/>
          </a:xfrm>
        </p:grpSpPr>
        <p:sp>
          <p:nvSpPr>
            <p:cNvPr id="92" name="Google Shape;92;p20"/>
            <p:cNvSpPr/>
            <p:nvPr/>
          </p:nvSpPr>
          <p:spPr>
            <a:xfrm>
              <a:off x="24147779" y="464582"/>
              <a:ext cx="46196" cy="15239"/>
            </a:xfrm>
            <a:custGeom>
              <a:rect b="b" l="l" r="r" t="t"/>
              <a:pathLst>
                <a:path extrusionOk="0" h="15239" w="46196">
                  <a:moveTo>
                    <a:pt x="7858" y="0"/>
                  </a:moveTo>
                  <a:cubicBezTo>
                    <a:pt x="11668" y="0"/>
                    <a:pt x="13573" y="1905"/>
                    <a:pt x="14526" y="3810"/>
                  </a:cubicBezTo>
                  <a:lnTo>
                    <a:pt x="31671" y="3810"/>
                  </a:lnTo>
                  <a:cubicBezTo>
                    <a:pt x="32623" y="1905"/>
                    <a:pt x="34528" y="0"/>
                    <a:pt x="38338" y="0"/>
                  </a:cubicBezTo>
                  <a:cubicBezTo>
                    <a:pt x="48816" y="0"/>
                    <a:pt x="48816" y="15240"/>
                    <a:pt x="38338" y="15240"/>
                  </a:cubicBezTo>
                  <a:cubicBezTo>
                    <a:pt x="34528" y="15240"/>
                    <a:pt x="32623" y="13335"/>
                    <a:pt x="31671" y="11430"/>
                  </a:cubicBezTo>
                  <a:lnTo>
                    <a:pt x="14526" y="11430"/>
                  </a:lnTo>
                  <a:cubicBezTo>
                    <a:pt x="13573" y="13335"/>
                    <a:pt x="11668" y="15240"/>
                    <a:pt x="7858" y="15240"/>
                  </a:cubicBezTo>
                  <a:cubicBezTo>
                    <a:pt x="-2619" y="15240"/>
                    <a:pt x="-2619" y="0"/>
                    <a:pt x="7858" y="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24160162" y="521731"/>
              <a:ext cx="15716" cy="15240"/>
            </a:xfrm>
            <a:custGeom>
              <a:rect b="b" l="l" r="r" t="t"/>
              <a:pathLst>
                <a:path extrusionOk="0" h="15240" w="15716">
                  <a:moveTo>
                    <a:pt x="7858" y="15240"/>
                  </a:moveTo>
                  <a:cubicBezTo>
                    <a:pt x="-2619" y="15240"/>
                    <a:pt x="-2619" y="0"/>
                    <a:pt x="7858" y="0"/>
                  </a:cubicBezTo>
                  <a:cubicBezTo>
                    <a:pt x="18336" y="0"/>
                    <a:pt x="18336" y="15240"/>
                    <a:pt x="7858" y="1524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24146499" y="547449"/>
              <a:ext cx="15257" cy="45719"/>
            </a:xfrm>
            <a:custGeom>
              <a:rect b="b" l="l" r="r" t="t"/>
              <a:pathLst>
                <a:path extrusionOk="0" h="45719" w="15257">
                  <a:moveTo>
                    <a:pt x="8186" y="45720"/>
                  </a:moveTo>
                  <a:cubicBezTo>
                    <a:pt x="-387" y="45720"/>
                    <a:pt x="-1339" y="34290"/>
                    <a:pt x="4376" y="31432"/>
                  </a:cubicBezTo>
                  <a:lnTo>
                    <a:pt x="4376" y="15240"/>
                  </a:lnTo>
                  <a:cubicBezTo>
                    <a:pt x="-2292" y="12382"/>
                    <a:pt x="-1339" y="952"/>
                    <a:pt x="7233" y="0"/>
                  </a:cubicBezTo>
                  <a:cubicBezTo>
                    <a:pt x="15806" y="0"/>
                    <a:pt x="17711" y="11430"/>
                    <a:pt x="10091" y="15240"/>
                  </a:cubicBezTo>
                  <a:lnTo>
                    <a:pt x="10091" y="31432"/>
                  </a:lnTo>
                  <a:cubicBezTo>
                    <a:pt x="17711" y="33338"/>
                    <a:pt x="16758" y="45720"/>
                    <a:pt x="8186" y="4572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24122062" y="498872"/>
              <a:ext cx="39528" cy="38100"/>
            </a:xfrm>
            <a:custGeom>
              <a:rect b="b" l="l" r="r" t="t"/>
              <a:pathLst>
                <a:path extrusionOk="0" h="38100" w="39528">
                  <a:moveTo>
                    <a:pt x="15478" y="28575"/>
                  </a:moveTo>
                  <a:cubicBezTo>
                    <a:pt x="16431" y="33338"/>
                    <a:pt x="14526" y="38100"/>
                    <a:pt x="7858" y="38100"/>
                  </a:cubicBezTo>
                  <a:cubicBezTo>
                    <a:pt x="-2619" y="38100"/>
                    <a:pt x="-2619" y="22860"/>
                    <a:pt x="7858" y="22860"/>
                  </a:cubicBezTo>
                  <a:cubicBezTo>
                    <a:pt x="8811" y="22860"/>
                    <a:pt x="9763" y="22860"/>
                    <a:pt x="10716" y="22860"/>
                  </a:cubicBezTo>
                  <a:lnTo>
                    <a:pt x="23098" y="9525"/>
                  </a:lnTo>
                  <a:cubicBezTo>
                    <a:pt x="23098" y="5715"/>
                    <a:pt x="25003" y="0"/>
                    <a:pt x="31671" y="0"/>
                  </a:cubicBezTo>
                  <a:cubicBezTo>
                    <a:pt x="42148" y="0"/>
                    <a:pt x="42148" y="15240"/>
                    <a:pt x="31671" y="15240"/>
                  </a:cubicBezTo>
                  <a:cubicBezTo>
                    <a:pt x="30718" y="15240"/>
                    <a:pt x="29766" y="15240"/>
                    <a:pt x="28813" y="15240"/>
                  </a:cubicBezTo>
                  <a:lnTo>
                    <a:pt x="15478" y="28575"/>
                  </a:ln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24173259" y="491251"/>
              <a:ext cx="15001" cy="15240"/>
            </a:xfrm>
            <a:custGeom>
              <a:rect b="b" l="l" r="r" t="t"/>
              <a:pathLst>
                <a:path extrusionOk="0" h="15240" w="15001">
                  <a:moveTo>
                    <a:pt x="7144" y="0"/>
                  </a:moveTo>
                  <a:cubicBezTo>
                    <a:pt x="17621" y="0"/>
                    <a:pt x="17621" y="15240"/>
                    <a:pt x="7144" y="15240"/>
                  </a:cubicBezTo>
                  <a:cubicBezTo>
                    <a:pt x="-2381" y="15240"/>
                    <a:pt x="-2381" y="0"/>
                    <a:pt x="7144" y="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24172782" y="552326"/>
              <a:ext cx="15280" cy="15363"/>
            </a:xfrm>
            <a:custGeom>
              <a:rect b="b" l="l" r="r" t="t"/>
              <a:pathLst>
                <a:path extrusionOk="0" h="15363" w="15280">
                  <a:moveTo>
                    <a:pt x="0" y="7505"/>
                  </a:moveTo>
                  <a:cubicBezTo>
                    <a:pt x="0" y="-2972"/>
                    <a:pt x="15240" y="-2020"/>
                    <a:pt x="15240" y="7505"/>
                  </a:cubicBezTo>
                  <a:cubicBezTo>
                    <a:pt x="16193" y="17983"/>
                    <a:pt x="0" y="17983"/>
                    <a:pt x="0" y="7505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24203977" y="565547"/>
              <a:ext cx="15001" cy="15240"/>
            </a:xfrm>
            <a:custGeom>
              <a:rect b="b" l="l" r="r" t="t"/>
              <a:pathLst>
                <a:path extrusionOk="0" h="15240" w="15001">
                  <a:moveTo>
                    <a:pt x="7858" y="15240"/>
                  </a:moveTo>
                  <a:cubicBezTo>
                    <a:pt x="-2619" y="15240"/>
                    <a:pt x="-2619" y="0"/>
                    <a:pt x="7858" y="0"/>
                  </a:cubicBezTo>
                  <a:cubicBezTo>
                    <a:pt x="17383" y="0"/>
                    <a:pt x="17383" y="14288"/>
                    <a:pt x="7858" y="1524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24203977" y="521731"/>
              <a:ext cx="15001" cy="15240"/>
            </a:xfrm>
            <a:custGeom>
              <a:rect b="b" l="l" r="r" t="t"/>
              <a:pathLst>
                <a:path extrusionOk="0" h="15240" w="15001">
                  <a:moveTo>
                    <a:pt x="7858" y="15240"/>
                  </a:moveTo>
                  <a:cubicBezTo>
                    <a:pt x="-2619" y="15240"/>
                    <a:pt x="-2619" y="0"/>
                    <a:pt x="7858" y="0"/>
                  </a:cubicBezTo>
                  <a:cubicBezTo>
                    <a:pt x="17383" y="0"/>
                    <a:pt x="17383" y="15240"/>
                    <a:pt x="7858" y="1524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24180164" y="579834"/>
              <a:ext cx="38576" cy="37147"/>
            </a:xfrm>
            <a:custGeom>
              <a:rect b="b" l="l" r="r" t="t"/>
              <a:pathLst>
                <a:path extrusionOk="0" h="37147" w="38576">
                  <a:moveTo>
                    <a:pt x="30718" y="37147"/>
                  </a:moveTo>
                  <a:cubicBezTo>
                    <a:pt x="25003" y="37147"/>
                    <a:pt x="22146" y="31432"/>
                    <a:pt x="23098" y="27622"/>
                  </a:cubicBezTo>
                  <a:lnTo>
                    <a:pt x="10716" y="15240"/>
                  </a:lnTo>
                  <a:cubicBezTo>
                    <a:pt x="9763" y="15240"/>
                    <a:pt x="8811" y="15240"/>
                    <a:pt x="7858" y="15240"/>
                  </a:cubicBezTo>
                  <a:cubicBezTo>
                    <a:pt x="-2619" y="15240"/>
                    <a:pt x="-2619" y="0"/>
                    <a:pt x="7858" y="0"/>
                  </a:cubicBezTo>
                  <a:cubicBezTo>
                    <a:pt x="13573" y="0"/>
                    <a:pt x="16431" y="5715"/>
                    <a:pt x="15478" y="10478"/>
                  </a:cubicBezTo>
                  <a:lnTo>
                    <a:pt x="27861" y="22860"/>
                  </a:lnTo>
                  <a:cubicBezTo>
                    <a:pt x="28813" y="22860"/>
                    <a:pt x="29766" y="21907"/>
                    <a:pt x="30718" y="21907"/>
                  </a:cubicBezTo>
                  <a:cubicBezTo>
                    <a:pt x="41196" y="21907"/>
                    <a:pt x="41196" y="37147"/>
                    <a:pt x="30718" y="37147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24204806" y="441722"/>
              <a:ext cx="36917" cy="37147"/>
            </a:xfrm>
            <a:custGeom>
              <a:rect b="b" l="l" r="r" t="t"/>
              <a:pathLst>
                <a:path extrusionOk="0" h="37147" w="36917">
                  <a:moveTo>
                    <a:pt x="28936" y="37148"/>
                  </a:moveTo>
                  <a:cubicBezTo>
                    <a:pt x="23221" y="37148"/>
                    <a:pt x="20364" y="31433"/>
                    <a:pt x="21316" y="26670"/>
                  </a:cubicBezTo>
                  <a:lnTo>
                    <a:pt x="9886" y="15240"/>
                  </a:lnTo>
                  <a:cubicBezTo>
                    <a:pt x="8934" y="15240"/>
                    <a:pt x="7981" y="15240"/>
                    <a:pt x="7029" y="15240"/>
                  </a:cubicBezTo>
                  <a:cubicBezTo>
                    <a:pt x="-2496" y="15240"/>
                    <a:pt x="-2496" y="0"/>
                    <a:pt x="7981" y="0"/>
                  </a:cubicBezTo>
                  <a:cubicBezTo>
                    <a:pt x="13696" y="0"/>
                    <a:pt x="16554" y="5715"/>
                    <a:pt x="15601" y="10478"/>
                  </a:cubicBezTo>
                  <a:lnTo>
                    <a:pt x="27031" y="21908"/>
                  </a:lnTo>
                  <a:cubicBezTo>
                    <a:pt x="27984" y="21908"/>
                    <a:pt x="28936" y="21908"/>
                    <a:pt x="29889" y="21908"/>
                  </a:cubicBezTo>
                  <a:cubicBezTo>
                    <a:pt x="39414" y="21908"/>
                    <a:pt x="39414" y="36195"/>
                    <a:pt x="28936" y="37148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24234457" y="552212"/>
              <a:ext cx="15363" cy="15239"/>
            </a:xfrm>
            <a:custGeom>
              <a:rect b="b" l="l" r="r" t="t"/>
              <a:pathLst>
                <a:path extrusionOk="0" h="15239" w="15363">
                  <a:moveTo>
                    <a:pt x="7858" y="15240"/>
                  </a:moveTo>
                  <a:cubicBezTo>
                    <a:pt x="-2619" y="15240"/>
                    <a:pt x="-2619" y="0"/>
                    <a:pt x="7858" y="0"/>
                  </a:cubicBezTo>
                  <a:cubicBezTo>
                    <a:pt x="18336" y="0"/>
                    <a:pt x="17383" y="15240"/>
                    <a:pt x="7858" y="1524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24203985" y="478249"/>
              <a:ext cx="15137" cy="15527"/>
            </a:xfrm>
            <a:custGeom>
              <a:rect b="b" l="l" r="r" t="t"/>
              <a:pathLst>
                <a:path extrusionOk="0" h="15527" w="15137">
                  <a:moveTo>
                    <a:pt x="12613" y="2525"/>
                  </a:moveTo>
                  <a:cubicBezTo>
                    <a:pt x="20233" y="9193"/>
                    <a:pt x="8803" y="20623"/>
                    <a:pt x="2135" y="13003"/>
                  </a:cubicBezTo>
                  <a:cubicBezTo>
                    <a:pt x="-4532" y="6335"/>
                    <a:pt x="5945" y="-5095"/>
                    <a:pt x="12613" y="2525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24234457" y="491251"/>
              <a:ext cx="15716" cy="15240"/>
            </a:xfrm>
            <a:custGeom>
              <a:rect b="b" l="l" r="r" t="t"/>
              <a:pathLst>
                <a:path extrusionOk="0" h="15240" w="15716">
                  <a:moveTo>
                    <a:pt x="7858" y="0"/>
                  </a:moveTo>
                  <a:cubicBezTo>
                    <a:pt x="18336" y="0"/>
                    <a:pt x="18336" y="15240"/>
                    <a:pt x="7858" y="15240"/>
                  </a:cubicBezTo>
                  <a:cubicBezTo>
                    <a:pt x="-2619" y="15240"/>
                    <a:pt x="-2619" y="0"/>
                    <a:pt x="7858" y="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24230047" y="577929"/>
              <a:ext cx="45128" cy="16192"/>
            </a:xfrm>
            <a:custGeom>
              <a:rect b="b" l="l" r="r" t="t"/>
              <a:pathLst>
                <a:path extrusionOk="0" h="16192" w="45128">
                  <a:moveTo>
                    <a:pt x="37985" y="15240"/>
                  </a:moveTo>
                  <a:cubicBezTo>
                    <a:pt x="34175" y="15240"/>
                    <a:pt x="32270" y="13335"/>
                    <a:pt x="31318" y="11430"/>
                  </a:cubicBezTo>
                  <a:lnTo>
                    <a:pt x="14173" y="11430"/>
                  </a:lnTo>
                  <a:cubicBezTo>
                    <a:pt x="13220" y="14288"/>
                    <a:pt x="10363" y="16192"/>
                    <a:pt x="7505" y="16192"/>
                  </a:cubicBezTo>
                  <a:cubicBezTo>
                    <a:pt x="-2020" y="16192"/>
                    <a:pt x="-2972" y="952"/>
                    <a:pt x="7505" y="952"/>
                  </a:cubicBezTo>
                  <a:cubicBezTo>
                    <a:pt x="11315" y="952"/>
                    <a:pt x="13220" y="2858"/>
                    <a:pt x="14173" y="4763"/>
                  </a:cubicBezTo>
                  <a:lnTo>
                    <a:pt x="31318" y="4763"/>
                  </a:lnTo>
                  <a:cubicBezTo>
                    <a:pt x="32270" y="1905"/>
                    <a:pt x="35128" y="0"/>
                    <a:pt x="37985" y="0"/>
                  </a:cubicBezTo>
                  <a:cubicBezTo>
                    <a:pt x="47510" y="0"/>
                    <a:pt x="47510" y="15240"/>
                    <a:pt x="37985" y="1524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24247554" y="521731"/>
              <a:ext cx="15001" cy="15240"/>
            </a:xfrm>
            <a:custGeom>
              <a:rect b="b" l="l" r="r" t="t"/>
              <a:pathLst>
                <a:path extrusionOk="0" h="15240" w="15001">
                  <a:moveTo>
                    <a:pt x="7144" y="0"/>
                  </a:moveTo>
                  <a:cubicBezTo>
                    <a:pt x="17621" y="0"/>
                    <a:pt x="17621" y="15240"/>
                    <a:pt x="7144" y="15240"/>
                  </a:cubicBezTo>
                  <a:cubicBezTo>
                    <a:pt x="-2381" y="15240"/>
                    <a:pt x="-2381" y="0"/>
                    <a:pt x="7144" y="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24261048" y="465534"/>
              <a:ext cx="16123" cy="45720"/>
            </a:xfrm>
            <a:custGeom>
              <a:rect b="b" l="l" r="r" t="t"/>
              <a:pathLst>
                <a:path extrusionOk="0" h="45720" w="16123">
                  <a:moveTo>
                    <a:pt x="7938" y="0"/>
                  </a:moveTo>
                  <a:cubicBezTo>
                    <a:pt x="16510" y="0"/>
                    <a:pt x="17462" y="11430"/>
                    <a:pt x="11747" y="14288"/>
                  </a:cubicBezTo>
                  <a:lnTo>
                    <a:pt x="11747" y="30480"/>
                  </a:lnTo>
                  <a:cubicBezTo>
                    <a:pt x="18415" y="33338"/>
                    <a:pt x="17462" y="44768"/>
                    <a:pt x="8890" y="45720"/>
                  </a:cubicBezTo>
                  <a:cubicBezTo>
                    <a:pt x="318" y="45720"/>
                    <a:pt x="-635" y="34290"/>
                    <a:pt x="5080" y="31433"/>
                  </a:cubicBezTo>
                  <a:lnTo>
                    <a:pt x="5080" y="14288"/>
                  </a:lnTo>
                  <a:cubicBezTo>
                    <a:pt x="-2540" y="11430"/>
                    <a:pt x="-1587" y="0"/>
                    <a:pt x="7938" y="0"/>
                  </a:cubicBezTo>
                  <a:close/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24262079" y="521731"/>
              <a:ext cx="37623" cy="38100"/>
            </a:xfrm>
            <a:custGeom>
              <a:rect b="b" l="l" r="r" t="t"/>
              <a:pathLst>
                <a:path extrusionOk="0" h="38100" w="37623">
                  <a:moveTo>
                    <a:pt x="7858" y="22860"/>
                  </a:moveTo>
                  <a:cubicBezTo>
                    <a:pt x="8811" y="22860"/>
                    <a:pt x="9763" y="22860"/>
                    <a:pt x="10716" y="22860"/>
                  </a:cubicBezTo>
                  <a:lnTo>
                    <a:pt x="23098" y="10478"/>
                  </a:lnTo>
                  <a:cubicBezTo>
                    <a:pt x="21193" y="5715"/>
                    <a:pt x="24051" y="0"/>
                    <a:pt x="29766" y="0"/>
                  </a:cubicBezTo>
                  <a:cubicBezTo>
                    <a:pt x="40243" y="0"/>
                    <a:pt x="40243" y="15240"/>
                    <a:pt x="29766" y="15240"/>
                  </a:cubicBezTo>
                  <a:cubicBezTo>
                    <a:pt x="28813" y="15240"/>
                    <a:pt x="27861" y="15240"/>
                    <a:pt x="27861" y="15240"/>
                  </a:cubicBezTo>
                  <a:lnTo>
                    <a:pt x="15478" y="27623"/>
                  </a:lnTo>
                  <a:cubicBezTo>
                    <a:pt x="16431" y="32385"/>
                    <a:pt x="14526" y="38100"/>
                    <a:pt x="7858" y="38100"/>
                  </a:cubicBezTo>
                  <a:cubicBezTo>
                    <a:pt x="-2619" y="38100"/>
                    <a:pt x="-2619" y="22860"/>
                    <a:pt x="7858" y="22860"/>
                  </a:cubicBezTo>
                </a:path>
              </a:pathLst>
            </a:custGeom>
            <a:solidFill>
              <a:srgbClr val="E1F6E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879" y="474971"/>
            <a:ext cx="839409" cy="2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59569" y="3291819"/>
            <a:ext cx="3631950" cy="3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88975" spcFirstLastPara="1" rIns="13500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359569" y="2108059"/>
            <a:ext cx="3849650" cy="1178365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3900"/>
              <a:buFont typeface="Century Gothic"/>
              <a:buNone/>
              <a:defRPr sz="32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3" type="body"/>
          </p:nvPr>
        </p:nvSpPr>
        <p:spPr>
          <a:xfrm>
            <a:off x="359569" y="1551750"/>
            <a:ext cx="641340" cy="505650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162000" spcFirstLastPara="1" rIns="13500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entury Gothic"/>
              <a:buNone/>
              <a:defRPr b="0" i="0" sz="2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With visual" showMasterSp="0">
  <p:cSld name="2_Section With visual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59569" y="3291819"/>
            <a:ext cx="3631950" cy="3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88975" spcFirstLastPara="1" rIns="13500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  <p:sp>
        <p:nvSpPr>
          <p:cNvPr id="115" name="Google Shape;115;p21"/>
          <p:cNvSpPr/>
          <p:nvPr>
            <p:ph idx="2" type="pic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6" name="Google Shape;116;p21"/>
          <p:cNvSpPr txBox="1"/>
          <p:nvPr>
            <p:ph type="title"/>
          </p:nvPr>
        </p:nvSpPr>
        <p:spPr>
          <a:xfrm>
            <a:off x="359569" y="2108059"/>
            <a:ext cx="3849650" cy="1178365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Century Gothic"/>
              <a:buNone/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359569" y="1551750"/>
            <a:ext cx="641340" cy="505650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162000" spcFirstLastPara="1" rIns="13500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entury Gothic"/>
              <a:buNone/>
              <a:defRPr b="0" i="0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A close-up of a black background&#10;&#10;Description automatically generated" id="118" name="Google Shape;11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16" y="375548"/>
            <a:ext cx="1561792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Content x3">
  <p:cSld name="Box Content x3">
    <p:bg>
      <p:bgPr>
        <a:solidFill>
          <a:schemeClr val="lt2">
            <a:alpha val="98823"/>
          </a:schemeClr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1" name="Google Shape;121;p22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467916" y="2571751"/>
            <a:ext cx="2179475" cy="1053914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1000"/>
              <a:buFont typeface="Century Gothic"/>
              <a:buNone/>
              <a:defRPr sz="14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467916" y="1835267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3" type="body"/>
          </p:nvPr>
        </p:nvSpPr>
        <p:spPr>
          <a:xfrm>
            <a:off x="3114024" y="2571751"/>
            <a:ext cx="2179475" cy="1053914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1000"/>
              <a:buFont typeface="Century Gothic"/>
              <a:buNone/>
              <a:defRPr sz="14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4" type="body"/>
          </p:nvPr>
        </p:nvSpPr>
        <p:spPr>
          <a:xfrm>
            <a:off x="3113838" y="1835267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5" type="body"/>
          </p:nvPr>
        </p:nvSpPr>
        <p:spPr>
          <a:xfrm>
            <a:off x="5760132" y="2571751"/>
            <a:ext cx="2179474" cy="1053914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1000"/>
              <a:buFont typeface="Century Gothic"/>
              <a:buNone/>
              <a:defRPr sz="14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6" type="body"/>
          </p:nvPr>
        </p:nvSpPr>
        <p:spPr>
          <a:xfrm>
            <a:off x="5760132" y="1835267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" showMasterSp="0">
  <p:cSld name="1_Section">
    <p:bg>
      <p:bgPr>
        <a:solidFill>
          <a:srgbClr val="17303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64081" y="2139521"/>
            <a:ext cx="7293761" cy="525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137150" wrap="square" tIns="27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4300"/>
              <a:buFont typeface="Century Gothic"/>
              <a:buNone/>
              <a:defRPr sz="36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64081" y="2869493"/>
            <a:ext cx="7293761" cy="354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81000" lIns="188975" spcFirstLastPara="1" rIns="137700" wrap="square" tIns="108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rgbClr val="00C8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  <p:sp>
        <p:nvSpPr>
          <p:cNvPr id="132" name="Google Shape;132;p23"/>
          <p:cNvSpPr/>
          <p:nvPr/>
        </p:nvSpPr>
        <p:spPr>
          <a:xfrm>
            <a:off x="7991189" y="2104774"/>
            <a:ext cx="388141" cy="595355"/>
          </a:xfrm>
          <a:custGeom>
            <a:rect b="b" l="l" r="r" t="t"/>
            <a:pathLst>
              <a:path extrusionOk="0" h="1013460" w="687070">
                <a:moveTo>
                  <a:pt x="0" y="0"/>
                </a:moveTo>
                <a:lnTo>
                  <a:pt x="280670" y="0"/>
                </a:lnTo>
                <a:lnTo>
                  <a:pt x="687070" y="406400"/>
                </a:lnTo>
                <a:cubicBezTo>
                  <a:pt x="687070" y="485140"/>
                  <a:pt x="687070" y="528320"/>
                  <a:pt x="687070" y="607060"/>
                </a:cubicBezTo>
                <a:lnTo>
                  <a:pt x="280670" y="1013460"/>
                </a:lnTo>
                <a:lnTo>
                  <a:pt x="0" y="1013460"/>
                </a:lnTo>
                <a:lnTo>
                  <a:pt x="0" y="943610"/>
                </a:lnTo>
                <a:lnTo>
                  <a:pt x="414020" y="529590"/>
                </a:lnTo>
                <a:cubicBezTo>
                  <a:pt x="414020" y="511810"/>
                  <a:pt x="414020" y="501650"/>
                  <a:pt x="414020" y="483870"/>
                </a:cubicBezTo>
                <a:lnTo>
                  <a:pt x="0" y="69850"/>
                </a:lnTo>
                <a:close/>
              </a:path>
            </a:pathLst>
          </a:custGeom>
          <a:solidFill>
            <a:srgbClr val="E1F6E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sp>
        <p:nvSpPr>
          <p:cNvPr id="133" name="Google Shape;133;p23"/>
          <p:cNvSpPr/>
          <p:nvPr/>
        </p:nvSpPr>
        <p:spPr>
          <a:xfrm>
            <a:off x="255043" y="2104774"/>
            <a:ext cx="140683" cy="595355"/>
          </a:xfrm>
          <a:custGeom>
            <a:rect b="b" l="l" r="r" t="t"/>
            <a:pathLst>
              <a:path extrusionOk="0" h="1013460" w="254000">
                <a:moveTo>
                  <a:pt x="0" y="0"/>
                </a:moveTo>
                <a:lnTo>
                  <a:pt x="184150" y="0"/>
                </a:lnTo>
                <a:cubicBezTo>
                  <a:pt x="212090" y="27940"/>
                  <a:pt x="227330" y="43180"/>
                  <a:pt x="254000" y="69850"/>
                </a:cubicBezTo>
                <a:lnTo>
                  <a:pt x="254000" y="943610"/>
                </a:lnTo>
                <a:cubicBezTo>
                  <a:pt x="226060" y="971550"/>
                  <a:pt x="210820" y="986790"/>
                  <a:pt x="184150" y="1013460"/>
                </a:cubicBezTo>
                <a:lnTo>
                  <a:pt x="0" y="1013460"/>
                </a:lnTo>
                <a:close/>
              </a:path>
            </a:pathLst>
          </a:custGeom>
          <a:solidFill>
            <a:srgbClr val="E1F6E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CF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C6DAC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pic>
        <p:nvPicPr>
          <p:cNvPr descr="A close-up of a black background&#10;&#10;Description automatically generated"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16" y="375548"/>
            <a:ext cx="1561792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" showMasterSp="0">
  <p:cSld name="2_Section">
    <p:bg>
      <p:bgPr>
        <a:solidFill>
          <a:srgbClr val="00C887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7991189" y="2104774"/>
            <a:ext cx="388141" cy="595355"/>
          </a:xfrm>
          <a:custGeom>
            <a:rect b="b" l="l" r="r" t="t"/>
            <a:pathLst>
              <a:path extrusionOk="0" h="1013460" w="687070">
                <a:moveTo>
                  <a:pt x="0" y="0"/>
                </a:moveTo>
                <a:lnTo>
                  <a:pt x="280670" y="0"/>
                </a:lnTo>
                <a:lnTo>
                  <a:pt x="687070" y="406400"/>
                </a:lnTo>
                <a:cubicBezTo>
                  <a:pt x="687070" y="485140"/>
                  <a:pt x="687070" y="528320"/>
                  <a:pt x="687070" y="607060"/>
                </a:cubicBezTo>
                <a:lnTo>
                  <a:pt x="280670" y="1013460"/>
                </a:lnTo>
                <a:lnTo>
                  <a:pt x="0" y="1013460"/>
                </a:lnTo>
                <a:lnTo>
                  <a:pt x="0" y="943610"/>
                </a:lnTo>
                <a:lnTo>
                  <a:pt x="414020" y="529590"/>
                </a:lnTo>
                <a:cubicBezTo>
                  <a:pt x="414020" y="511810"/>
                  <a:pt x="414020" y="501650"/>
                  <a:pt x="414020" y="483870"/>
                </a:cubicBezTo>
                <a:lnTo>
                  <a:pt x="0" y="69850"/>
                </a:lnTo>
                <a:close/>
              </a:path>
            </a:pathLst>
          </a:custGeom>
          <a:solidFill>
            <a:srgbClr val="173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137" name="Google Shape;137;p24"/>
          <p:cNvSpPr/>
          <p:nvPr/>
        </p:nvSpPr>
        <p:spPr>
          <a:xfrm>
            <a:off x="255043" y="2104774"/>
            <a:ext cx="140683" cy="595355"/>
          </a:xfrm>
          <a:custGeom>
            <a:rect b="b" l="l" r="r" t="t"/>
            <a:pathLst>
              <a:path extrusionOk="0" h="1013460" w="254000">
                <a:moveTo>
                  <a:pt x="0" y="0"/>
                </a:moveTo>
                <a:lnTo>
                  <a:pt x="184150" y="0"/>
                </a:lnTo>
                <a:cubicBezTo>
                  <a:pt x="212090" y="27940"/>
                  <a:pt x="227330" y="43180"/>
                  <a:pt x="254000" y="69850"/>
                </a:cubicBezTo>
                <a:lnTo>
                  <a:pt x="254000" y="943610"/>
                </a:lnTo>
                <a:cubicBezTo>
                  <a:pt x="226060" y="971550"/>
                  <a:pt x="210820" y="986790"/>
                  <a:pt x="184150" y="1013460"/>
                </a:cubicBezTo>
                <a:lnTo>
                  <a:pt x="0" y="1013460"/>
                </a:lnTo>
                <a:close/>
              </a:path>
            </a:pathLst>
          </a:custGeom>
          <a:solidFill>
            <a:srgbClr val="1730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64081" y="2895665"/>
            <a:ext cx="7293761" cy="302343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88975" spcFirstLastPara="1" rIns="13770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  <p:pic>
        <p:nvPicPr>
          <p:cNvPr descr="A close-up of a black background&#10;&#10;Description automatically generated" id="139" name="Google Shape;13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16" y="375548"/>
            <a:ext cx="1561792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>
            <p:ph type="title"/>
          </p:nvPr>
        </p:nvSpPr>
        <p:spPr>
          <a:xfrm>
            <a:off x="364081" y="2139521"/>
            <a:ext cx="7293761" cy="525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62000" spcFirstLastPara="1" rIns="137150" wrap="square" tIns="27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Century Gothic"/>
              <a:buNone/>
              <a:defRPr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without brackets" showMasterSp="0">
  <p:cSld name="3_Section without brackets">
    <p:bg>
      <p:bgPr>
        <a:solidFill>
          <a:srgbClr val="17303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64171" y="2064310"/>
            <a:ext cx="7875000" cy="785085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4300"/>
              <a:buFont typeface="Century Gothic"/>
              <a:buNone/>
              <a:defRPr sz="36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64172" y="2899288"/>
            <a:ext cx="7299299" cy="3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88975" spcFirstLastPara="1" rIns="135000" wrap="square" tIns="0">
            <a:spAutoFit/>
          </a:bodyPr>
          <a:lstStyle>
            <a:lvl1pPr indent="-228600" lvl="0" marL="45720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rgbClr val="00C8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  <p:pic>
        <p:nvPicPr>
          <p:cNvPr descr="A close-up of a black background&#10;&#10;Description automatically generated" id="144" name="Google Shape;14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916" y="375548"/>
            <a:ext cx="1561792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>
            <p:ph idx="2" type="body"/>
          </p:nvPr>
        </p:nvSpPr>
        <p:spPr>
          <a:xfrm>
            <a:off x="364172" y="1551750"/>
            <a:ext cx="641340" cy="505650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162000" spcFirstLastPara="1" rIns="13500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entury Gothic"/>
              <a:buNone/>
              <a:defRPr b="0" i="0" sz="2400">
                <a:solidFill>
                  <a:srgbClr val="00C8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with 3D" showMasterSp="0">
  <p:cSld name="3_Section with 3D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879" y="474971"/>
            <a:ext cx="839409" cy="2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59569" y="3291819"/>
            <a:ext cx="3631950" cy="3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88975" spcFirstLastPara="1" rIns="13500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59569" y="2108059"/>
            <a:ext cx="3849650" cy="1178365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3900"/>
              <a:buFont typeface="Century Gothic"/>
              <a:buNone/>
              <a:defRPr sz="3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2" type="body"/>
          </p:nvPr>
        </p:nvSpPr>
        <p:spPr>
          <a:xfrm>
            <a:off x="359569" y="1551750"/>
            <a:ext cx="641340" cy="505650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162000" spcFirstLastPara="1" rIns="13500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entury Gothic"/>
              <a:buNone/>
              <a:defRPr b="0" i="0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200" y="517775"/>
            <a:ext cx="4573800" cy="41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ection with Atom" showMasterSp="0">
  <p:cSld name="4_Section with Atom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2850" y="1830338"/>
            <a:ext cx="1502863" cy="148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879" y="474971"/>
            <a:ext cx="839409" cy="2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59569" y="3291819"/>
            <a:ext cx="3631950" cy="36715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88975" spcFirstLastPara="1" rIns="135000" wrap="square" tIns="0">
            <a:sp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00"/>
              <a:buFont typeface="Arial"/>
              <a:buNone/>
              <a:defRPr sz="700">
                <a:solidFill>
                  <a:srgbClr val="E1F6E9"/>
                </a:solidFill>
              </a:defRPr>
            </a:lvl5pPr>
            <a:lvl6pPr indent="-2730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6pPr>
            <a:lvl7pPr indent="-2730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7pPr>
            <a:lvl8pPr indent="-2730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8pPr>
            <a:lvl9pPr indent="-2730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1F6E9"/>
              </a:buClr>
              <a:buSzPts val="700"/>
              <a:buChar char="•"/>
              <a:defRPr sz="700">
                <a:solidFill>
                  <a:srgbClr val="E1F6E9"/>
                </a:solidFill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59569" y="2108059"/>
            <a:ext cx="3849650" cy="1178365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3900"/>
              <a:buFont typeface="Century Gothic"/>
              <a:buNone/>
              <a:defRPr sz="3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359569" y="1551750"/>
            <a:ext cx="641340" cy="505650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162000" spcFirstLastPara="1" rIns="13500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entury Gothic"/>
              <a:buNone/>
              <a:defRPr b="0" i="0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genda">
  <p:cSld name="2_Agenda">
    <p:bg>
      <p:bgPr>
        <a:solidFill>
          <a:schemeClr val="lt2">
            <a:alpha val="98823"/>
          </a:schemeClr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2" name="Google Shape;162;p28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467915" y="1437085"/>
            <a:ext cx="8208169" cy="32102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1000"/>
              <a:buFont typeface="Century Gothic"/>
              <a:buAutoNum type="arabicPeriod"/>
              <a:defRPr sz="14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Image">
  <p:cSld name="Content + Imag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>
            <p:ph idx="2" type="pic"/>
          </p:nvPr>
        </p:nvSpPr>
        <p:spPr>
          <a:xfrm>
            <a:off x="4701779" y="0"/>
            <a:ext cx="444222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472270" y="1813481"/>
            <a:ext cx="3977640" cy="2810907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sz="11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9"/>
          <p:cNvSpPr/>
          <p:nvPr>
            <p:ph idx="3" type="body"/>
          </p:nvPr>
        </p:nvSpPr>
        <p:spPr>
          <a:xfrm rot="5400000">
            <a:off x="2314435" y="-407275"/>
            <a:ext cx="289649" cy="3982690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169" name="Google Shape;169;p29"/>
          <p:cNvSpPr txBox="1"/>
          <p:nvPr/>
        </p:nvSpPr>
        <p:spPr>
          <a:xfrm>
            <a:off x="467905" y="1439252"/>
            <a:ext cx="3958552" cy="265511"/>
          </a:xfrm>
          <a:prstGeom prst="rect">
            <a:avLst/>
          </a:prstGeom>
          <a:noFill/>
          <a:ln>
            <a:noFill/>
          </a:ln>
        </p:spPr>
        <p:txBody>
          <a:bodyPr anchorCtr="0" anchor="t" bIns="81000" lIns="54000" spcFirstLastPara="1" rIns="27000" wrap="square" tIns="27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170" name="Google Shape;170;p29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9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9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Bloc">
  <p:cSld name="Split Bloc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 rot="5400000">
            <a:off x="4860934" y="931708"/>
            <a:ext cx="3676241" cy="3994866"/>
          </a:xfrm>
          <a:prstGeom prst="snip1Rect">
            <a:avLst>
              <a:gd fmla="val 4416" name="adj"/>
            </a:avLst>
          </a:prstGeom>
          <a:solidFill>
            <a:srgbClr val="1730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472272" y="1091020"/>
            <a:ext cx="3994866" cy="3676242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entury Gothic"/>
              <a:buNone/>
              <a:defRPr sz="14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30"/>
          <p:cNvSpPr txBox="1"/>
          <p:nvPr>
            <p:ph idx="2" type="body"/>
          </p:nvPr>
        </p:nvSpPr>
        <p:spPr>
          <a:xfrm>
            <a:off x="5722335" y="1605689"/>
            <a:ext cx="2861810" cy="6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None/>
              <a:defRPr b="0" sz="12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3" type="body"/>
          </p:nvPr>
        </p:nvSpPr>
        <p:spPr>
          <a:xfrm>
            <a:off x="5722335" y="2462415"/>
            <a:ext cx="2861810" cy="6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None/>
              <a:defRPr b="0" sz="12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30"/>
          <p:cNvSpPr txBox="1"/>
          <p:nvPr>
            <p:ph idx="4" type="body"/>
          </p:nvPr>
        </p:nvSpPr>
        <p:spPr>
          <a:xfrm>
            <a:off x="5722335" y="3319141"/>
            <a:ext cx="2861810" cy="6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None/>
              <a:defRPr b="0" sz="12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30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icture">
  <p:cSld name="Split Pictur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472272" y="1096242"/>
            <a:ext cx="3994866" cy="3671021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entury Gothic"/>
              <a:buNone/>
              <a:defRPr sz="14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31"/>
          <p:cNvSpPr/>
          <p:nvPr>
            <p:ph idx="2" type="pic"/>
          </p:nvPr>
        </p:nvSpPr>
        <p:spPr>
          <a:xfrm>
            <a:off x="4701624" y="1082991"/>
            <a:ext cx="3994865" cy="3676242"/>
          </a:xfrm>
          <a:prstGeom prst="snip2DiagRect">
            <a:avLst>
              <a:gd fmla="val 0" name="adj1"/>
              <a:gd fmla="val 4082" name="adj2"/>
            </a:avLst>
          </a:prstGeom>
          <a:noFill/>
          <a:ln>
            <a:noFill/>
          </a:ln>
        </p:spPr>
      </p:sp>
      <p:sp>
        <p:nvSpPr>
          <p:cNvPr id="184" name="Google Shape;184;p31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Content SubHead x2">
  <p:cSld name="Column Content SubHead x2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472271" y="1571729"/>
            <a:ext cx="3893497" cy="314020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32"/>
          <p:cNvSpPr txBox="1"/>
          <p:nvPr>
            <p:ph idx="12" type="sldNum"/>
          </p:nvPr>
        </p:nvSpPr>
        <p:spPr>
          <a:xfrm>
            <a:off x="7992974" y="4711937"/>
            <a:ext cx="686404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8" name="Google Shape;188;p32"/>
          <p:cNvSpPr txBox="1"/>
          <p:nvPr>
            <p:ph idx="2" type="body"/>
          </p:nvPr>
        </p:nvSpPr>
        <p:spPr>
          <a:xfrm>
            <a:off x="4774516" y="1571729"/>
            <a:ext cx="3893497" cy="314020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32"/>
          <p:cNvSpPr txBox="1"/>
          <p:nvPr>
            <p:ph idx="11" type="ftr"/>
          </p:nvPr>
        </p:nvSpPr>
        <p:spPr>
          <a:xfrm>
            <a:off x="472959" y="4711937"/>
            <a:ext cx="3020816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2"/>
          <p:cNvSpPr txBox="1"/>
          <p:nvPr>
            <p:ph idx="3" type="body"/>
          </p:nvPr>
        </p:nvSpPr>
        <p:spPr>
          <a:xfrm>
            <a:off x="472406" y="1184586"/>
            <a:ext cx="3899780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4" type="body"/>
          </p:nvPr>
        </p:nvSpPr>
        <p:spPr>
          <a:xfrm>
            <a:off x="4774653" y="1184586"/>
            <a:ext cx="3899780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2" name="Google Shape;192;p32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Content SubHead x3">
  <p:cSld name="Column Content SubHead x3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472688" y="1596802"/>
            <a:ext cx="2523173" cy="302758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6" name="Google Shape;196;p33"/>
          <p:cNvSpPr txBox="1"/>
          <p:nvPr>
            <p:ph idx="2" type="body"/>
          </p:nvPr>
        </p:nvSpPr>
        <p:spPr>
          <a:xfrm>
            <a:off x="6157364" y="1596802"/>
            <a:ext cx="2523174" cy="302758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3"/>
          <p:cNvSpPr txBox="1"/>
          <p:nvPr>
            <p:ph idx="3" type="body"/>
          </p:nvPr>
        </p:nvSpPr>
        <p:spPr>
          <a:xfrm>
            <a:off x="3315297" y="1596802"/>
            <a:ext cx="2539186" cy="302758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4" type="body"/>
          </p:nvPr>
        </p:nvSpPr>
        <p:spPr>
          <a:xfrm>
            <a:off x="472271" y="1229499"/>
            <a:ext cx="2531750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5" type="body"/>
          </p:nvPr>
        </p:nvSpPr>
        <p:spPr>
          <a:xfrm>
            <a:off x="3314609" y="1229499"/>
            <a:ext cx="2531750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33"/>
          <p:cNvSpPr txBox="1"/>
          <p:nvPr>
            <p:ph idx="6" type="body"/>
          </p:nvPr>
        </p:nvSpPr>
        <p:spPr>
          <a:xfrm>
            <a:off x="6156947" y="1229499"/>
            <a:ext cx="2531750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33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lumn Content SubHead x4">
  <p:cSld name="2_Column Content SubHead x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464734" y="1377044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34"/>
          <p:cNvSpPr txBox="1"/>
          <p:nvPr>
            <p:ph idx="2" type="body"/>
          </p:nvPr>
        </p:nvSpPr>
        <p:spPr>
          <a:xfrm>
            <a:off x="4690754" y="1377044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3" type="body"/>
          </p:nvPr>
        </p:nvSpPr>
        <p:spPr>
          <a:xfrm>
            <a:off x="464734" y="3266457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idx="4" type="body"/>
          </p:nvPr>
        </p:nvSpPr>
        <p:spPr>
          <a:xfrm>
            <a:off x="4690754" y="3266457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34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34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4"/>
          <p:cNvSpPr/>
          <p:nvPr>
            <p:ph idx="5" type="body"/>
          </p:nvPr>
        </p:nvSpPr>
        <p:spPr>
          <a:xfrm rot="5400000">
            <a:off x="2315243" y="-767534"/>
            <a:ext cx="288036" cy="3982690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212" name="Google Shape;212;p34"/>
          <p:cNvSpPr txBox="1"/>
          <p:nvPr/>
        </p:nvSpPr>
        <p:spPr>
          <a:xfrm>
            <a:off x="467904" y="1079796"/>
            <a:ext cx="3958686" cy="26403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213" name="Google Shape;213;p34"/>
          <p:cNvSpPr/>
          <p:nvPr>
            <p:ph idx="6" type="body"/>
          </p:nvPr>
        </p:nvSpPr>
        <p:spPr>
          <a:xfrm rot="5400000">
            <a:off x="6541527" y="-767535"/>
            <a:ext cx="288036" cy="3982690"/>
          </a:xfrm>
          <a:prstGeom prst="snip1Rect">
            <a:avLst>
              <a:gd fmla="val 16667" name="adj"/>
            </a:avLst>
          </a:prstGeom>
          <a:solidFill>
            <a:srgbClr val="173035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214" name="Google Shape;214;p34"/>
          <p:cNvSpPr txBox="1"/>
          <p:nvPr/>
        </p:nvSpPr>
        <p:spPr>
          <a:xfrm>
            <a:off x="4694192" y="1079796"/>
            <a:ext cx="3958686" cy="26403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215" name="Google Shape;215;p34"/>
          <p:cNvSpPr/>
          <p:nvPr>
            <p:ph idx="7" type="body"/>
          </p:nvPr>
        </p:nvSpPr>
        <p:spPr>
          <a:xfrm rot="5400000">
            <a:off x="2315242" y="1126113"/>
            <a:ext cx="288036" cy="3982690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216" name="Google Shape;216;p34"/>
          <p:cNvSpPr txBox="1"/>
          <p:nvPr/>
        </p:nvSpPr>
        <p:spPr>
          <a:xfrm>
            <a:off x="467904" y="2973433"/>
            <a:ext cx="3958686" cy="26403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217" name="Google Shape;217;p34"/>
          <p:cNvSpPr/>
          <p:nvPr>
            <p:ph idx="8" type="body"/>
          </p:nvPr>
        </p:nvSpPr>
        <p:spPr>
          <a:xfrm rot="5400000">
            <a:off x="6541527" y="1126113"/>
            <a:ext cx="288036" cy="3982690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218" name="Google Shape;218;p34"/>
          <p:cNvSpPr txBox="1"/>
          <p:nvPr/>
        </p:nvSpPr>
        <p:spPr>
          <a:xfrm>
            <a:off x="4694192" y="2973433"/>
            <a:ext cx="3958686" cy="26403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Content SubHead x6">
  <p:cSld name="Column Content SubHead x6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1" name="Google Shape;221;p35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472646" y="1377043"/>
            <a:ext cx="2523173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2" type="body"/>
          </p:nvPr>
        </p:nvSpPr>
        <p:spPr>
          <a:xfrm>
            <a:off x="6152635" y="1377043"/>
            <a:ext cx="2523174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3" type="body"/>
          </p:nvPr>
        </p:nvSpPr>
        <p:spPr>
          <a:xfrm>
            <a:off x="3312911" y="1377043"/>
            <a:ext cx="2539186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4" type="body"/>
          </p:nvPr>
        </p:nvSpPr>
        <p:spPr>
          <a:xfrm>
            <a:off x="472917" y="1104193"/>
            <a:ext cx="2531750" cy="260786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351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5" type="body"/>
          </p:nvPr>
        </p:nvSpPr>
        <p:spPr>
          <a:xfrm>
            <a:off x="3312911" y="1104193"/>
            <a:ext cx="2531750" cy="260786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351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6" type="body"/>
          </p:nvPr>
        </p:nvSpPr>
        <p:spPr>
          <a:xfrm>
            <a:off x="6152906" y="1104193"/>
            <a:ext cx="2531750" cy="260786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351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35"/>
          <p:cNvSpPr txBox="1"/>
          <p:nvPr>
            <p:ph idx="7" type="body"/>
          </p:nvPr>
        </p:nvSpPr>
        <p:spPr>
          <a:xfrm>
            <a:off x="472646" y="3257550"/>
            <a:ext cx="2523173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35"/>
          <p:cNvSpPr txBox="1"/>
          <p:nvPr>
            <p:ph idx="8" type="body"/>
          </p:nvPr>
        </p:nvSpPr>
        <p:spPr>
          <a:xfrm>
            <a:off x="6152635" y="3257550"/>
            <a:ext cx="2523174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5"/>
          <p:cNvSpPr txBox="1"/>
          <p:nvPr>
            <p:ph idx="9" type="body"/>
          </p:nvPr>
        </p:nvSpPr>
        <p:spPr>
          <a:xfrm>
            <a:off x="3312911" y="3257550"/>
            <a:ext cx="2539186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5"/>
          <p:cNvSpPr txBox="1"/>
          <p:nvPr>
            <p:ph idx="13" type="body"/>
          </p:nvPr>
        </p:nvSpPr>
        <p:spPr>
          <a:xfrm>
            <a:off x="472917" y="2984701"/>
            <a:ext cx="2531750" cy="260786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351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5"/>
          <p:cNvSpPr txBox="1"/>
          <p:nvPr>
            <p:ph idx="14" type="body"/>
          </p:nvPr>
        </p:nvSpPr>
        <p:spPr>
          <a:xfrm>
            <a:off x="3312911" y="2984701"/>
            <a:ext cx="2531750" cy="260786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351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35"/>
          <p:cNvSpPr txBox="1"/>
          <p:nvPr>
            <p:ph idx="15" type="body"/>
          </p:nvPr>
        </p:nvSpPr>
        <p:spPr>
          <a:xfrm>
            <a:off x="6152906" y="2984701"/>
            <a:ext cx="2531750" cy="260786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351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35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72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77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_Title Only">
  <p:cSld name="_Title 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7" name="Google Shape;237;p36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36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Map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241" name="Google Shape;241;p37"/>
          <p:cNvGrpSpPr/>
          <p:nvPr/>
        </p:nvGrpSpPr>
        <p:grpSpPr>
          <a:xfrm>
            <a:off x="472271" y="1066725"/>
            <a:ext cx="7772422" cy="3833651"/>
            <a:chOff x="2235200" y="1676289"/>
            <a:chExt cx="8248805" cy="4068623"/>
          </a:xfrm>
        </p:grpSpPr>
        <p:sp>
          <p:nvSpPr>
            <p:cNvPr id="242" name="Google Shape;242;p37"/>
            <p:cNvSpPr/>
            <p:nvPr/>
          </p:nvSpPr>
          <p:spPr>
            <a:xfrm>
              <a:off x="4398108" y="4184703"/>
              <a:ext cx="914123" cy="931166"/>
            </a:xfrm>
            <a:custGeom>
              <a:rect b="b" l="l" r="r" t="t"/>
              <a:pathLst>
                <a:path extrusionOk="0" h="327" w="321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9" y="309"/>
                    <a:pt x="177" y="307"/>
                    <a:pt x="181" y="304"/>
                  </a:cubicBezTo>
                  <a:cubicBezTo>
                    <a:pt x="185" y="300"/>
                    <a:pt x="180" y="297"/>
                    <a:pt x="185" y="295"/>
                  </a:cubicBezTo>
                  <a:cubicBezTo>
                    <a:pt x="190" y="293"/>
                    <a:pt x="189" y="297"/>
                    <a:pt x="185" y="302"/>
                  </a:cubicBezTo>
                  <a:cubicBezTo>
                    <a:pt x="181" y="308"/>
                    <a:pt x="180" y="309"/>
                    <a:pt x="186" y="305"/>
                  </a:cubicBezTo>
                  <a:cubicBezTo>
                    <a:pt x="191" y="301"/>
                    <a:pt x="193" y="296"/>
                    <a:pt x="196" y="289"/>
                  </a:cubicBezTo>
                  <a:cubicBezTo>
                    <a:pt x="199" y="283"/>
                    <a:pt x="201" y="281"/>
                    <a:pt x="204" y="281"/>
                  </a:cubicBezTo>
                  <a:cubicBezTo>
                    <a:pt x="207" y="281"/>
                    <a:pt x="207" y="274"/>
                    <a:pt x="206" y="269"/>
                  </a:cubicBezTo>
                  <a:cubicBezTo>
                    <a:pt x="206" y="265"/>
                    <a:pt x="204" y="260"/>
                    <a:pt x="206" y="257"/>
                  </a:cubicBezTo>
                  <a:cubicBezTo>
                    <a:pt x="208" y="254"/>
                    <a:pt x="206" y="251"/>
                    <a:pt x="209" y="251"/>
                  </a:cubicBezTo>
                  <a:cubicBezTo>
                    <a:pt x="211" y="251"/>
                    <a:pt x="215" y="248"/>
                    <a:pt x="219" y="244"/>
                  </a:cubicBezTo>
                  <a:cubicBezTo>
                    <a:pt x="223" y="240"/>
                    <a:pt x="226" y="240"/>
                    <a:pt x="230" y="239"/>
                  </a:cubicBezTo>
                  <a:cubicBezTo>
                    <a:pt x="234" y="239"/>
                    <a:pt x="231" y="237"/>
                    <a:pt x="234" y="237"/>
                  </a:cubicBezTo>
                  <a:cubicBezTo>
                    <a:pt x="237" y="236"/>
                    <a:pt x="239" y="233"/>
                    <a:pt x="240" y="232"/>
                  </a:cubicBezTo>
                  <a:cubicBezTo>
                    <a:pt x="242" y="230"/>
                    <a:pt x="249" y="232"/>
                    <a:pt x="254" y="232"/>
                  </a:cubicBezTo>
                  <a:cubicBezTo>
                    <a:pt x="258" y="232"/>
                    <a:pt x="261" y="232"/>
                    <a:pt x="261" y="230"/>
                  </a:cubicBezTo>
                  <a:cubicBezTo>
                    <a:pt x="261" y="227"/>
                    <a:pt x="263" y="225"/>
                    <a:pt x="265" y="225"/>
                  </a:cubicBezTo>
                  <a:cubicBezTo>
                    <a:pt x="268" y="225"/>
                    <a:pt x="269" y="224"/>
                    <a:pt x="269" y="221"/>
                  </a:cubicBezTo>
                  <a:cubicBezTo>
                    <a:pt x="269" y="217"/>
                    <a:pt x="270" y="215"/>
                    <a:pt x="272" y="213"/>
                  </a:cubicBezTo>
                  <a:cubicBezTo>
                    <a:pt x="274" y="212"/>
                    <a:pt x="275" y="208"/>
                    <a:pt x="275" y="206"/>
                  </a:cubicBezTo>
                  <a:cubicBezTo>
                    <a:pt x="276" y="203"/>
                    <a:pt x="278" y="205"/>
                    <a:pt x="278" y="202"/>
                  </a:cubicBezTo>
                  <a:cubicBezTo>
                    <a:pt x="278" y="198"/>
                    <a:pt x="280" y="194"/>
                    <a:pt x="280" y="192"/>
                  </a:cubicBezTo>
                  <a:cubicBezTo>
                    <a:pt x="280" y="189"/>
                    <a:pt x="282" y="189"/>
                    <a:pt x="284" y="187"/>
                  </a:cubicBezTo>
                  <a:cubicBezTo>
                    <a:pt x="285" y="185"/>
                    <a:pt x="283" y="183"/>
                    <a:pt x="285" y="177"/>
                  </a:cubicBezTo>
                  <a:cubicBezTo>
                    <a:pt x="287" y="172"/>
                    <a:pt x="285" y="167"/>
                    <a:pt x="285" y="162"/>
                  </a:cubicBezTo>
                  <a:cubicBezTo>
                    <a:pt x="285" y="157"/>
                    <a:pt x="285" y="152"/>
                    <a:pt x="286" y="150"/>
                  </a:cubicBezTo>
                  <a:cubicBezTo>
                    <a:pt x="288" y="148"/>
                    <a:pt x="287" y="147"/>
                    <a:pt x="286" y="147"/>
                  </a:cubicBezTo>
                  <a:cubicBezTo>
                    <a:pt x="284" y="146"/>
                    <a:pt x="286" y="144"/>
                    <a:pt x="287" y="144"/>
                  </a:cubicBezTo>
                  <a:cubicBezTo>
                    <a:pt x="288" y="145"/>
                    <a:pt x="290" y="147"/>
                    <a:pt x="292" y="146"/>
                  </a:cubicBezTo>
                  <a:cubicBezTo>
                    <a:pt x="295" y="145"/>
                    <a:pt x="297" y="139"/>
                    <a:pt x="299" y="134"/>
                  </a:cubicBezTo>
                  <a:cubicBezTo>
                    <a:pt x="301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8" y="112"/>
                  </a:cubicBezTo>
                  <a:cubicBezTo>
                    <a:pt x="321" y="103"/>
                    <a:pt x="317" y="95"/>
                    <a:pt x="316" y="88"/>
                  </a:cubicBezTo>
                  <a:cubicBezTo>
                    <a:pt x="315" y="82"/>
                    <a:pt x="313" y="84"/>
                    <a:pt x="309" y="84"/>
                  </a:cubicBezTo>
                  <a:cubicBezTo>
                    <a:pt x="305" y="84"/>
                    <a:pt x="299" y="83"/>
                    <a:pt x="290" y="73"/>
                  </a:cubicBezTo>
                  <a:cubicBezTo>
                    <a:pt x="281" y="64"/>
                    <a:pt x="272" y="65"/>
                    <a:pt x="266" y="66"/>
                  </a:cubicBezTo>
                  <a:cubicBezTo>
                    <a:pt x="260" y="68"/>
                    <a:pt x="254" y="63"/>
                    <a:pt x="250" y="62"/>
                  </a:cubicBezTo>
                  <a:cubicBezTo>
                    <a:pt x="246" y="62"/>
                    <a:pt x="243" y="67"/>
                    <a:pt x="240" y="68"/>
                  </a:cubicBezTo>
                  <a:cubicBezTo>
                    <a:pt x="237" y="69"/>
                    <a:pt x="241" y="63"/>
                    <a:pt x="241" y="60"/>
                  </a:cubicBezTo>
                  <a:cubicBezTo>
                    <a:pt x="242" y="57"/>
                    <a:pt x="231" y="52"/>
                    <a:pt x="222" y="48"/>
                  </a:cubicBezTo>
                  <a:cubicBezTo>
                    <a:pt x="214" y="45"/>
                    <a:pt x="211" y="47"/>
                    <a:pt x="211" y="52"/>
                  </a:cubicBezTo>
                  <a:cubicBezTo>
                    <a:pt x="211" y="57"/>
                    <a:pt x="208" y="50"/>
                    <a:pt x="205" y="56"/>
                  </a:cubicBezTo>
                  <a:cubicBezTo>
                    <a:pt x="203" y="62"/>
                    <a:pt x="198" y="58"/>
                    <a:pt x="201" y="56"/>
                  </a:cubicBezTo>
                  <a:cubicBezTo>
                    <a:pt x="204" y="54"/>
                    <a:pt x="207" y="50"/>
                    <a:pt x="208" y="47"/>
                  </a:cubicBezTo>
                  <a:cubicBezTo>
                    <a:pt x="209" y="43"/>
                    <a:pt x="196" y="41"/>
                    <a:pt x="192" y="43"/>
                  </a:cubicBezTo>
                  <a:cubicBezTo>
                    <a:pt x="187" y="44"/>
                    <a:pt x="190" y="51"/>
                    <a:pt x="186" y="49"/>
                  </a:cubicBezTo>
                  <a:cubicBezTo>
                    <a:pt x="183" y="47"/>
                    <a:pt x="186" y="42"/>
                    <a:pt x="189" y="42"/>
                  </a:cubicBezTo>
                  <a:cubicBezTo>
                    <a:pt x="191" y="42"/>
                    <a:pt x="195" y="37"/>
                    <a:pt x="197" y="32"/>
                  </a:cubicBezTo>
                  <a:cubicBezTo>
                    <a:pt x="199" y="28"/>
                    <a:pt x="193" y="27"/>
                    <a:pt x="190" y="24"/>
                  </a:cubicBezTo>
                  <a:cubicBezTo>
                    <a:pt x="187" y="20"/>
                    <a:pt x="188" y="10"/>
                    <a:pt x="184" y="8"/>
                  </a:cubicBezTo>
                  <a:cubicBezTo>
                    <a:pt x="181" y="12"/>
                    <a:pt x="176" y="17"/>
                    <a:pt x="175" y="21"/>
                  </a:cubicBezTo>
                  <a:cubicBezTo>
                    <a:pt x="173" y="26"/>
                    <a:pt x="171" y="23"/>
                    <a:pt x="166" y="25"/>
                  </a:cubicBezTo>
                  <a:cubicBezTo>
                    <a:pt x="162" y="26"/>
                    <a:pt x="160" y="24"/>
                    <a:pt x="158" y="22"/>
                  </a:cubicBezTo>
                  <a:cubicBezTo>
                    <a:pt x="157" y="20"/>
                    <a:pt x="153" y="22"/>
                    <a:pt x="149" y="22"/>
                  </a:cubicBezTo>
                  <a:cubicBezTo>
                    <a:pt x="146" y="22"/>
                    <a:pt x="148" y="26"/>
                    <a:pt x="146" y="27"/>
                  </a:cubicBezTo>
                  <a:cubicBezTo>
                    <a:pt x="144" y="28"/>
                    <a:pt x="138" y="25"/>
                    <a:pt x="136" y="27"/>
                  </a:cubicBezTo>
                  <a:cubicBezTo>
                    <a:pt x="134" y="29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3" y="33"/>
                    <a:pt x="118" y="28"/>
                  </a:cubicBezTo>
                  <a:cubicBezTo>
                    <a:pt x="114" y="23"/>
                    <a:pt x="115" y="15"/>
                    <a:pt x="117" y="14"/>
                  </a:cubicBezTo>
                  <a:cubicBezTo>
                    <a:pt x="119" y="12"/>
                    <a:pt x="119" y="8"/>
                    <a:pt x="116" y="7"/>
                  </a:cubicBezTo>
                  <a:cubicBezTo>
                    <a:pt x="113" y="6"/>
                    <a:pt x="116" y="1"/>
                    <a:pt x="112" y="0"/>
                  </a:cubicBezTo>
                  <a:cubicBezTo>
                    <a:pt x="109" y="0"/>
                    <a:pt x="110" y="4"/>
                    <a:pt x="107" y="5"/>
                  </a:cubicBezTo>
                  <a:cubicBezTo>
                    <a:pt x="105" y="5"/>
                    <a:pt x="100" y="9"/>
                    <a:pt x="97" y="9"/>
                  </a:cubicBezTo>
                  <a:cubicBezTo>
                    <a:pt x="95" y="8"/>
                    <a:pt x="92" y="9"/>
                    <a:pt x="92" y="12"/>
                  </a:cubicBezTo>
                  <a:cubicBezTo>
                    <a:pt x="92" y="14"/>
                    <a:pt x="89" y="14"/>
                    <a:pt x="89" y="11"/>
                  </a:cubicBezTo>
                  <a:cubicBezTo>
                    <a:pt x="88" y="9"/>
                    <a:pt x="83" y="10"/>
                    <a:pt x="82" y="9"/>
                  </a:cubicBezTo>
                  <a:cubicBezTo>
                    <a:pt x="80" y="8"/>
                    <a:pt x="74" y="8"/>
                    <a:pt x="76" y="10"/>
                  </a:cubicBezTo>
                  <a:cubicBezTo>
                    <a:pt x="79" y="12"/>
                    <a:pt x="80" y="13"/>
                    <a:pt x="80" y="16"/>
                  </a:cubicBezTo>
                  <a:cubicBezTo>
                    <a:pt x="80" y="19"/>
                    <a:pt x="82" y="18"/>
                    <a:pt x="82" y="21"/>
                  </a:cubicBezTo>
                  <a:cubicBezTo>
                    <a:pt x="82" y="24"/>
                    <a:pt x="84" y="22"/>
                    <a:pt x="86" y="22"/>
                  </a:cubicBezTo>
                  <a:cubicBezTo>
                    <a:pt x="88" y="22"/>
                    <a:pt x="88" y="25"/>
                    <a:pt x="85" y="25"/>
                  </a:cubicBezTo>
                  <a:cubicBezTo>
                    <a:pt x="82" y="26"/>
                    <a:pt x="81" y="27"/>
                    <a:pt x="80" y="30"/>
                  </a:cubicBezTo>
                  <a:cubicBezTo>
                    <a:pt x="80" y="32"/>
                    <a:pt x="77" y="30"/>
                    <a:pt x="75" y="32"/>
                  </a:cubicBezTo>
                  <a:cubicBezTo>
                    <a:pt x="73" y="34"/>
                    <a:pt x="71" y="36"/>
                    <a:pt x="69" y="35"/>
                  </a:cubicBezTo>
                  <a:cubicBezTo>
                    <a:pt x="68" y="34"/>
                    <a:pt x="67" y="35"/>
                    <a:pt x="65" y="36"/>
                  </a:cubicBezTo>
                  <a:cubicBezTo>
                    <a:pt x="63" y="37"/>
                    <a:pt x="63" y="36"/>
                    <a:pt x="60" y="34"/>
                  </a:cubicBezTo>
                  <a:cubicBezTo>
                    <a:pt x="59" y="33"/>
                    <a:pt x="57" y="29"/>
                    <a:pt x="54" y="26"/>
                  </a:cubicBezTo>
                  <a:cubicBezTo>
                    <a:pt x="52" y="27"/>
                    <a:pt x="48" y="28"/>
                    <a:pt x="46" y="28"/>
                  </a:cubicBezTo>
                  <a:cubicBezTo>
                    <a:pt x="43" y="28"/>
                    <a:pt x="35" y="28"/>
                    <a:pt x="34" y="29"/>
                  </a:cubicBezTo>
                  <a:cubicBezTo>
                    <a:pt x="34" y="31"/>
                    <a:pt x="35" y="33"/>
                    <a:pt x="36" y="34"/>
                  </a:cubicBezTo>
                  <a:cubicBezTo>
                    <a:pt x="38" y="34"/>
                    <a:pt x="41" y="35"/>
                    <a:pt x="38" y="37"/>
                  </a:cubicBezTo>
                  <a:cubicBezTo>
                    <a:pt x="35" y="39"/>
                    <a:pt x="32" y="36"/>
                    <a:pt x="32" y="41"/>
                  </a:cubicBezTo>
                  <a:cubicBezTo>
                    <a:pt x="32" y="46"/>
                    <a:pt x="39" y="50"/>
                    <a:pt x="38" y="54"/>
                  </a:cubicBezTo>
                  <a:cubicBezTo>
                    <a:pt x="37" y="57"/>
                    <a:pt x="36" y="63"/>
                    <a:pt x="36" y="65"/>
                  </a:cubicBezTo>
                  <a:cubicBezTo>
                    <a:pt x="36" y="68"/>
                    <a:pt x="35" y="76"/>
                    <a:pt x="33" y="76"/>
                  </a:cubicBezTo>
                  <a:cubicBezTo>
                    <a:pt x="31" y="77"/>
                    <a:pt x="29" y="74"/>
                    <a:pt x="26" y="77"/>
                  </a:cubicBezTo>
                  <a:cubicBezTo>
                    <a:pt x="23" y="79"/>
                    <a:pt x="19" y="78"/>
                    <a:pt x="16" y="80"/>
                  </a:cubicBezTo>
                  <a:cubicBezTo>
                    <a:pt x="13" y="83"/>
                    <a:pt x="9" y="82"/>
                    <a:pt x="9" y="85"/>
                  </a:cubicBezTo>
                  <a:cubicBezTo>
                    <a:pt x="9" y="88"/>
                    <a:pt x="6" y="90"/>
                    <a:pt x="6" y="93"/>
                  </a:cubicBezTo>
                  <a:cubicBezTo>
                    <a:pt x="7" y="95"/>
                    <a:pt x="5" y="95"/>
                    <a:pt x="3" y="97"/>
                  </a:cubicBezTo>
                  <a:cubicBezTo>
                    <a:pt x="1" y="99"/>
                    <a:pt x="3" y="100"/>
                    <a:pt x="2" y="102"/>
                  </a:cubicBezTo>
                  <a:cubicBezTo>
                    <a:pt x="0" y="104"/>
                    <a:pt x="2" y="106"/>
                    <a:pt x="4" y="109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8"/>
                    <a:pt x="9" y="119"/>
                    <a:pt x="11" y="119"/>
                  </a:cubicBezTo>
                  <a:cubicBezTo>
                    <a:pt x="14" y="119"/>
                    <a:pt x="12" y="124"/>
                    <a:pt x="15" y="124"/>
                  </a:cubicBezTo>
                  <a:cubicBezTo>
                    <a:pt x="19" y="124"/>
                    <a:pt x="23" y="124"/>
                    <a:pt x="24" y="122"/>
                  </a:cubicBezTo>
                  <a:cubicBezTo>
                    <a:pt x="25" y="120"/>
                    <a:pt x="28" y="119"/>
                    <a:pt x="28" y="122"/>
                  </a:cubicBezTo>
                  <a:cubicBezTo>
                    <a:pt x="28" y="125"/>
                    <a:pt x="27" y="133"/>
                    <a:pt x="29" y="132"/>
                  </a:cubicBezTo>
                  <a:cubicBezTo>
                    <a:pt x="32" y="131"/>
                    <a:pt x="37" y="131"/>
                    <a:pt x="40" y="132"/>
                  </a:cubicBezTo>
                  <a:cubicBezTo>
                    <a:pt x="43" y="133"/>
                    <a:pt x="45" y="132"/>
                    <a:pt x="47" y="131"/>
                  </a:cubicBezTo>
                  <a:cubicBezTo>
                    <a:pt x="48" y="129"/>
                    <a:pt x="50" y="129"/>
                    <a:pt x="54" y="127"/>
                  </a:cubicBezTo>
                  <a:cubicBezTo>
                    <a:pt x="57" y="125"/>
                    <a:pt x="60" y="123"/>
                    <a:pt x="63" y="123"/>
                  </a:cubicBezTo>
                  <a:cubicBezTo>
                    <a:pt x="66" y="123"/>
                    <a:pt x="72" y="121"/>
                    <a:pt x="71" y="123"/>
                  </a:cubicBezTo>
                  <a:cubicBezTo>
                    <a:pt x="70" y="126"/>
                    <a:pt x="70" y="134"/>
                    <a:pt x="73" y="139"/>
                  </a:cubicBezTo>
                  <a:cubicBezTo>
                    <a:pt x="77" y="143"/>
                    <a:pt x="79" y="145"/>
                    <a:pt x="83" y="145"/>
                  </a:cubicBezTo>
                  <a:cubicBezTo>
                    <a:pt x="87" y="144"/>
                    <a:pt x="86" y="146"/>
                    <a:pt x="89" y="146"/>
                  </a:cubicBezTo>
                  <a:cubicBezTo>
                    <a:pt x="91" y="146"/>
                    <a:pt x="90" y="149"/>
                    <a:pt x="92" y="149"/>
                  </a:cubicBezTo>
                  <a:cubicBezTo>
                    <a:pt x="94" y="149"/>
                    <a:pt x="99" y="149"/>
                    <a:pt x="99" y="152"/>
                  </a:cubicBezTo>
                  <a:cubicBezTo>
                    <a:pt x="99" y="154"/>
                    <a:pt x="106" y="152"/>
                    <a:pt x="107" y="154"/>
                  </a:cubicBezTo>
                  <a:cubicBezTo>
                    <a:pt x="109" y="155"/>
                    <a:pt x="111" y="156"/>
                    <a:pt x="111" y="159"/>
                  </a:cubicBezTo>
                  <a:cubicBezTo>
                    <a:pt x="110" y="162"/>
                    <a:pt x="114" y="164"/>
                    <a:pt x="112" y="165"/>
                  </a:cubicBezTo>
                  <a:cubicBezTo>
                    <a:pt x="109" y="167"/>
                    <a:pt x="112" y="169"/>
                    <a:pt x="113" y="172"/>
                  </a:cubicBezTo>
                  <a:cubicBezTo>
                    <a:pt x="113" y="175"/>
                    <a:pt x="116" y="176"/>
                    <a:pt x="121" y="176"/>
                  </a:cubicBezTo>
                  <a:cubicBezTo>
                    <a:pt x="127" y="176"/>
                    <a:pt x="128" y="176"/>
                    <a:pt x="128" y="180"/>
                  </a:cubicBezTo>
                  <a:cubicBezTo>
                    <a:pt x="128" y="184"/>
                    <a:pt x="132" y="184"/>
                    <a:pt x="133" y="188"/>
                  </a:cubicBezTo>
                  <a:cubicBezTo>
                    <a:pt x="134" y="192"/>
                    <a:pt x="131" y="196"/>
                    <a:pt x="132" y="198"/>
                  </a:cubicBezTo>
                  <a:cubicBezTo>
                    <a:pt x="132" y="201"/>
                    <a:pt x="131" y="203"/>
                    <a:pt x="130" y="204"/>
                  </a:cubicBezTo>
                  <a:cubicBezTo>
                    <a:pt x="131" y="206"/>
                    <a:pt x="131" y="207"/>
                    <a:pt x="130" y="208"/>
                  </a:cubicBezTo>
                  <a:cubicBezTo>
                    <a:pt x="128" y="209"/>
                    <a:pt x="133" y="213"/>
                    <a:pt x="131" y="218"/>
                  </a:cubicBezTo>
                  <a:cubicBezTo>
                    <a:pt x="130" y="223"/>
                    <a:pt x="130" y="224"/>
                    <a:pt x="135" y="225"/>
                  </a:cubicBezTo>
                  <a:cubicBezTo>
                    <a:pt x="141" y="225"/>
                    <a:pt x="140" y="227"/>
                    <a:pt x="142" y="225"/>
                  </a:cubicBezTo>
                  <a:cubicBezTo>
                    <a:pt x="144" y="224"/>
                    <a:pt x="147" y="229"/>
                    <a:pt x="148" y="232"/>
                  </a:cubicBezTo>
                  <a:cubicBezTo>
                    <a:pt x="149" y="235"/>
                    <a:pt x="151" y="241"/>
                    <a:pt x="152" y="241"/>
                  </a:cubicBezTo>
                  <a:cubicBezTo>
                    <a:pt x="153" y="241"/>
                    <a:pt x="156" y="238"/>
                    <a:pt x="159" y="240"/>
                  </a:cubicBezTo>
                  <a:cubicBezTo>
                    <a:pt x="161" y="241"/>
                    <a:pt x="158" y="250"/>
                    <a:pt x="158" y="254"/>
                  </a:cubicBezTo>
                  <a:cubicBezTo>
                    <a:pt x="160" y="254"/>
                    <a:pt x="162" y="254"/>
                    <a:pt x="163" y="254"/>
                  </a:cubicBezTo>
                  <a:cubicBezTo>
                    <a:pt x="165" y="255"/>
                    <a:pt x="165" y="265"/>
                    <a:pt x="165" y="267"/>
                  </a:cubicBezTo>
                  <a:cubicBezTo>
                    <a:pt x="164" y="268"/>
                    <a:pt x="158" y="270"/>
                    <a:pt x="155" y="272"/>
                  </a:cubicBezTo>
                  <a:cubicBezTo>
                    <a:pt x="152" y="274"/>
                    <a:pt x="144" y="281"/>
                    <a:pt x="141" y="287"/>
                  </a:cubicBezTo>
                  <a:cubicBezTo>
                    <a:pt x="139" y="290"/>
                    <a:pt x="136" y="293"/>
                    <a:pt x="134" y="295"/>
                  </a:cubicBezTo>
                  <a:cubicBezTo>
                    <a:pt x="135" y="295"/>
                    <a:pt x="136" y="295"/>
                    <a:pt x="136" y="295"/>
                  </a:cubicBezTo>
                  <a:cubicBezTo>
                    <a:pt x="138" y="294"/>
                    <a:pt x="140" y="294"/>
                    <a:pt x="143" y="297"/>
                  </a:cubicBezTo>
                  <a:cubicBezTo>
                    <a:pt x="146" y="301"/>
                    <a:pt x="146" y="303"/>
                    <a:pt x="147" y="303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7"/>
                    <a:pt x="160" y="309"/>
                  </a:cubicBezTo>
                  <a:cubicBezTo>
                    <a:pt x="161" y="310"/>
                    <a:pt x="166" y="311"/>
                    <a:pt x="166" y="315"/>
                  </a:cubicBezTo>
                  <a:cubicBezTo>
                    <a:pt x="166" y="318"/>
                    <a:pt x="164" y="323"/>
                    <a:pt x="166" y="327"/>
                  </a:cubicBezTo>
                  <a:cubicBezTo>
                    <a:pt x="168" y="326"/>
                    <a:pt x="169" y="325"/>
                    <a:pt x="170" y="324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2856495" y="1693331"/>
              <a:ext cx="2040510" cy="1572602"/>
            </a:xfrm>
            <a:custGeom>
              <a:rect b="b" l="l" r="r" t="t"/>
              <a:pathLst>
                <a:path extrusionOk="0" h="552" w="717">
                  <a:moveTo>
                    <a:pt x="142" y="484"/>
                  </a:moveTo>
                  <a:cubicBezTo>
                    <a:pt x="139" y="482"/>
                    <a:pt x="133" y="482"/>
                    <a:pt x="132" y="480"/>
                  </a:cubicBezTo>
                  <a:cubicBezTo>
                    <a:pt x="131" y="478"/>
                    <a:pt x="126" y="469"/>
                    <a:pt x="123" y="469"/>
                  </a:cubicBezTo>
                  <a:cubicBezTo>
                    <a:pt x="120" y="470"/>
                    <a:pt x="116" y="470"/>
                    <a:pt x="112" y="467"/>
                  </a:cubicBezTo>
                  <a:cubicBezTo>
                    <a:pt x="109" y="464"/>
                    <a:pt x="106" y="464"/>
                    <a:pt x="104" y="466"/>
                  </a:cubicBezTo>
                  <a:cubicBezTo>
                    <a:pt x="101" y="467"/>
                    <a:pt x="107" y="468"/>
                    <a:pt x="106" y="470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2"/>
                    <a:pt x="114" y="476"/>
                    <a:pt x="116" y="476"/>
                  </a:cubicBezTo>
                  <a:cubicBezTo>
                    <a:pt x="118" y="477"/>
                    <a:pt x="119" y="480"/>
                    <a:pt x="121" y="480"/>
                  </a:cubicBezTo>
                  <a:cubicBezTo>
                    <a:pt x="124" y="480"/>
                    <a:pt x="124" y="483"/>
                    <a:pt x="125" y="484"/>
                  </a:cubicBezTo>
                  <a:cubicBezTo>
                    <a:pt x="127" y="486"/>
                    <a:pt x="129" y="485"/>
                    <a:pt x="129" y="486"/>
                  </a:cubicBezTo>
                  <a:cubicBezTo>
                    <a:pt x="129" y="488"/>
                    <a:pt x="132" y="489"/>
                    <a:pt x="133" y="491"/>
                  </a:cubicBezTo>
                  <a:cubicBezTo>
                    <a:pt x="138" y="491"/>
                    <a:pt x="142" y="492"/>
                    <a:pt x="146" y="491"/>
                  </a:cubicBezTo>
                  <a:cubicBezTo>
                    <a:pt x="146" y="490"/>
                    <a:pt x="146" y="488"/>
                    <a:pt x="147" y="487"/>
                  </a:cubicBezTo>
                  <a:cubicBezTo>
                    <a:pt x="148" y="485"/>
                    <a:pt x="144" y="487"/>
                    <a:pt x="142" y="484"/>
                  </a:cubicBezTo>
                  <a:close/>
                  <a:moveTo>
                    <a:pt x="135" y="201"/>
                  </a:moveTo>
                  <a:cubicBezTo>
                    <a:pt x="142" y="202"/>
                    <a:pt x="143" y="214"/>
                    <a:pt x="147" y="214"/>
                  </a:cubicBezTo>
                  <a:cubicBezTo>
                    <a:pt x="150" y="214"/>
                    <a:pt x="148" y="210"/>
                    <a:pt x="152" y="210"/>
                  </a:cubicBezTo>
                  <a:cubicBezTo>
                    <a:pt x="157" y="210"/>
                    <a:pt x="156" y="208"/>
                    <a:pt x="160" y="208"/>
                  </a:cubicBezTo>
                  <a:cubicBezTo>
                    <a:pt x="164" y="208"/>
                    <a:pt x="168" y="207"/>
                    <a:pt x="168" y="202"/>
                  </a:cubicBezTo>
                  <a:cubicBezTo>
                    <a:pt x="168" y="197"/>
                    <a:pt x="171" y="195"/>
                    <a:pt x="175" y="194"/>
                  </a:cubicBezTo>
                  <a:cubicBezTo>
                    <a:pt x="180" y="193"/>
                    <a:pt x="176" y="188"/>
                    <a:pt x="182" y="186"/>
                  </a:cubicBezTo>
                  <a:cubicBezTo>
                    <a:pt x="188" y="185"/>
                    <a:pt x="205" y="178"/>
                    <a:pt x="208" y="176"/>
                  </a:cubicBezTo>
                  <a:cubicBezTo>
                    <a:pt x="210" y="173"/>
                    <a:pt x="204" y="171"/>
                    <a:pt x="198" y="167"/>
                  </a:cubicBezTo>
                  <a:cubicBezTo>
                    <a:pt x="191" y="163"/>
                    <a:pt x="186" y="162"/>
                    <a:pt x="181" y="165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5"/>
                    <a:pt x="162" y="160"/>
                    <a:pt x="160" y="158"/>
                  </a:cubicBezTo>
                  <a:cubicBezTo>
                    <a:pt x="159" y="157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70"/>
                  </a:cubicBezTo>
                  <a:cubicBezTo>
                    <a:pt x="142" y="172"/>
                    <a:pt x="130" y="180"/>
                    <a:pt x="133" y="182"/>
                  </a:cubicBezTo>
                  <a:cubicBezTo>
                    <a:pt x="135" y="184"/>
                    <a:pt x="130" y="188"/>
                    <a:pt x="125" y="194"/>
                  </a:cubicBezTo>
                  <a:cubicBezTo>
                    <a:pt x="120" y="200"/>
                    <a:pt x="129" y="199"/>
                    <a:pt x="135" y="201"/>
                  </a:cubicBezTo>
                  <a:close/>
                  <a:moveTo>
                    <a:pt x="314" y="230"/>
                  </a:moveTo>
                  <a:cubicBezTo>
                    <a:pt x="316" y="228"/>
                    <a:pt x="325" y="235"/>
                    <a:pt x="325" y="230"/>
                  </a:cubicBezTo>
                  <a:cubicBezTo>
                    <a:pt x="326" y="224"/>
                    <a:pt x="315" y="222"/>
                    <a:pt x="311" y="219"/>
                  </a:cubicBezTo>
                  <a:cubicBezTo>
                    <a:pt x="307" y="216"/>
                    <a:pt x="305" y="218"/>
                    <a:pt x="298" y="213"/>
                  </a:cubicBezTo>
                  <a:cubicBezTo>
                    <a:pt x="291" y="208"/>
                    <a:pt x="300" y="205"/>
                    <a:pt x="295" y="201"/>
                  </a:cubicBezTo>
                  <a:cubicBezTo>
                    <a:pt x="290" y="197"/>
                    <a:pt x="288" y="187"/>
                    <a:pt x="292" y="183"/>
                  </a:cubicBezTo>
                  <a:cubicBezTo>
                    <a:pt x="295" y="179"/>
                    <a:pt x="299" y="174"/>
                    <a:pt x="293" y="172"/>
                  </a:cubicBezTo>
                  <a:cubicBezTo>
                    <a:pt x="286" y="169"/>
                    <a:pt x="276" y="174"/>
                    <a:pt x="277" y="175"/>
                  </a:cubicBezTo>
                  <a:cubicBezTo>
                    <a:pt x="278" y="177"/>
                    <a:pt x="287" y="182"/>
                    <a:pt x="287" y="184"/>
                  </a:cubicBezTo>
                  <a:cubicBezTo>
                    <a:pt x="287" y="186"/>
                    <a:pt x="279" y="178"/>
                    <a:pt x="276" y="179"/>
                  </a:cubicBezTo>
                  <a:cubicBezTo>
                    <a:pt x="273" y="181"/>
                    <a:pt x="270" y="176"/>
                    <a:pt x="267" y="179"/>
                  </a:cubicBezTo>
                  <a:cubicBezTo>
                    <a:pt x="265" y="183"/>
                    <a:pt x="271" y="195"/>
                    <a:pt x="273" y="199"/>
                  </a:cubicBezTo>
                  <a:cubicBezTo>
                    <a:pt x="275" y="203"/>
                    <a:pt x="271" y="203"/>
                    <a:pt x="268" y="203"/>
                  </a:cubicBezTo>
                  <a:cubicBezTo>
                    <a:pt x="265" y="204"/>
                    <a:pt x="265" y="193"/>
                    <a:pt x="262" y="189"/>
                  </a:cubicBezTo>
                  <a:cubicBezTo>
                    <a:pt x="259" y="185"/>
                    <a:pt x="247" y="181"/>
                    <a:pt x="247" y="184"/>
                  </a:cubicBezTo>
                  <a:cubicBezTo>
                    <a:pt x="246" y="187"/>
                    <a:pt x="254" y="187"/>
                    <a:pt x="253" y="190"/>
                  </a:cubicBezTo>
                  <a:cubicBezTo>
                    <a:pt x="252" y="194"/>
                    <a:pt x="247" y="188"/>
                    <a:pt x="244" y="191"/>
                  </a:cubicBezTo>
                  <a:cubicBezTo>
                    <a:pt x="240" y="194"/>
                    <a:pt x="240" y="192"/>
                    <a:pt x="241" y="189"/>
                  </a:cubicBezTo>
                  <a:cubicBezTo>
                    <a:pt x="242" y="186"/>
                    <a:pt x="235" y="182"/>
                    <a:pt x="228" y="183"/>
                  </a:cubicBezTo>
                  <a:cubicBezTo>
                    <a:pt x="221" y="184"/>
                    <a:pt x="225" y="189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4" y="187"/>
                    <a:pt x="221" y="183"/>
                    <a:pt x="218" y="179"/>
                  </a:cubicBezTo>
                  <a:cubicBezTo>
                    <a:pt x="216" y="175"/>
                    <a:pt x="209" y="179"/>
                    <a:pt x="198" y="183"/>
                  </a:cubicBezTo>
                  <a:cubicBezTo>
                    <a:pt x="187" y="187"/>
                    <a:pt x="182" y="192"/>
                    <a:pt x="183" y="192"/>
                  </a:cubicBezTo>
                  <a:cubicBezTo>
                    <a:pt x="185" y="192"/>
                    <a:pt x="185" y="194"/>
                    <a:pt x="181" y="198"/>
                  </a:cubicBezTo>
                  <a:cubicBezTo>
                    <a:pt x="176" y="201"/>
                    <a:pt x="181" y="204"/>
                    <a:pt x="185" y="204"/>
                  </a:cubicBezTo>
                  <a:cubicBezTo>
                    <a:pt x="189" y="204"/>
                    <a:pt x="185" y="208"/>
                    <a:pt x="188" y="208"/>
                  </a:cubicBezTo>
                  <a:cubicBezTo>
                    <a:pt x="190" y="209"/>
                    <a:pt x="203" y="203"/>
                    <a:pt x="207" y="206"/>
                  </a:cubicBezTo>
                  <a:cubicBezTo>
                    <a:pt x="210" y="208"/>
                    <a:pt x="186" y="210"/>
                    <a:pt x="186" y="214"/>
                  </a:cubicBezTo>
                  <a:cubicBezTo>
                    <a:pt x="186" y="218"/>
                    <a:pt x="199" y="221"/>
                    <a:pt x="209" y="219"/>
                  </a:cubicBezTo>
                  <a:cubicBezTo>
                    <a:pt x="219" y="217"/>
                    <a:pt x="237" y="220"/>
                    <a:pt x="237" y="223"/>
                  </a:cubicBezTo>
                  <a:cubicBezTo>
                    <a:pt x="237" y="225"/>
                    <a:pt x="225" y="225"/>
                    <a:pt x="216" y="224"/>
                  </a:cubicBezTo>
                  <a:cubicBezTo>
                    <a:pt x="207" y="224"/>
                    <a:pt x="192" y="227"/>
                    <a:pt x="193" y="230"/>
                  </a:cubicBezTo>
                  <a:cubicBezTo>
                    <a:pt x="193" y="233"/>
                    <a:pt x="194" y="233"/>
                    <a:pt x="204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9"/>
                    <a:pt x="240" y="249"/>
                  </a:cubicBezTo>
                  <a:cubicBezTo>
                    <a:pt x="252" y="249"/>
                    <a:pt x="258" y="243"/>
                    <a:pt x="264" y="244"/>
                  </a:cubicBezTo>
                  <a:cubicBezTo>
                    <a:pt x="270" y="244"/>
                    <a:pt x="273" y="243"/>
                    <a:pt x="276" y="239"/>
                  </a:cubicBezTo>
                  <a:cubicBezTo>
                    <a:pt x="278" y="234"/>
                    <a:pt x="281" y="237"/>
                    <a:pt x="282" y="239"/>
                  </a:cubicBezTo>
                  <a:cubicBezTo>
                    <a:pt x="282" y="241"/>
                    <a:pt x="290" y="241"/>
                    <a:pt x="292" y="243"/>
                  </a:cubicBezTo>
                  <a:cubicBezTo>
                    <a:pt x="297" y="247"/>
                    <a:pt x="312" y="246"/>
                    <a:pt x="317" y="243"/>
                  </a:cubicBezTo>
                  <a:cubicBezTo>
                    <a:pt x="323" y="240"/>
                    <a:pt x="315" y="232"/>
                    <a:pt x="312" y="236"/>
                  </a:cubicBezTo>
                  <a:cubicBezTo>
                    <a:pt x="309" y="239"/>
                    <a:pt x="307" y="237"/>
                    <a:pt x="306" y="235"/>
                  </a:cubicBezTo>
                  <a:cubicBezTo>
                    <a:pt x="305" y="234"/>
                    <a:pt x="312" y="233"/>
                    <a:pt x="314" y="230"/>
                  </a:cubicBezTo>
                  <a:close/>
                  <a:moveTo>
                    <a:pt x="178" y="142"/>
                  </a:moveTo>
                  <a:cubicBezTo>
                    <a:pt x="185" y="143"/>
                    <a:pt x="191" y="137"/>
                    <a:pt x="191" y="134"/>
                  </a:cubicBezTo>
                  <a:cubicBezTo>
                    <a:pt x="190" y="131"/>
                    <a:pt x="175" y="142"/>
                    <a:pt x="178" y="142"/>
                  </a:cubicBezTo>
                  <a:close/>
                  <a:moveTo>
                    <a:pt x="149" y="132"/>
                  </a:moveTo>
                  <a:cubicBezTo>
                    <a:pt x="151" y="133"/>
                    <a:pt x="149" y="138"/>
                    <a:pt x="152" y="137"/>
                  </a:cubicBezTo>
                  <a:cubicBezTo>
                    <a:pt x="154" y="136"/>
                    <a:pt x="155" y="135"/>
                    <a:pt x="157" y="136"/>
                  </a:cubicBezTo>
                  <a:cubicBezTo>
                    <a:pt x="161" y="137"/>
                    <a:pt x="162" y="134"/>
                    <a:pt x="164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3" y="130"/>
                    <a:pt x="176" y="132"/>
                  </a:cubicBezTo>
                  <a:cubicBezTo>
                    <a:pt x="180" y="135"/>
                    <a:pt x="181" y="131"/>
                    <a:pt x="181" y="129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1"/>
                    <a:pt x="187" y="125"/>
                    <a:pt x="189" y="128"/>
                  </a:cubicBezTo>
                  <a:cubicBezTo>
                    <a:pt x="191" y="133"/>
                    <a:pt x="196" y="129"/>
                    <a:pt x="196" y="127"/>
                  </a:cubicBezTo>
                  <a:cubicBezTo>
                    <a:pt x="196" y="124"/>
                    <a:pt x="203" y="126"/>
                    <a:pt x="203" y="123"/>
                  </a:cubicBezTo>
                  <a:cubicBezTo>
                    <a:pt x="202" y="121"/>
                    <a:pt x="204" y="120"/>
                    <a:pt x="203" y="117"/>
                  </a:cubicBezTo>
                  <a:cubicBezTo>
                    <a:pt x="201" y="115"/>
                    <a:pt x="205" y="115"/>
                    <a:pt x="208" y="113"/>
                  </a:cubicBezTo>
                  <a:cubicBezTo>
                    <a:pt x="210" y="111"/>
                    <a:pt x="205" y="113"/>
                    <a:pt x="201" y="110"/>
                  </a:cubicBezTo>
                  <a:cubicBezTo>
                    <a:pt x="198" y="106"/>
                    <a:pt x="196" y="111"/>
                    <a:pt x="196" y="113"/>
                  </a:cubicBezTo>
                  <a:cubicBezTo>
                    <a:pt x="196" y="115"/>
                    <a:pt x="189" y="113"/>
                    <a:pt x="185" y="112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7"/>
                  </a:cubicBezTo>
                  <a:cubicBezTo>
                    <a:pt x="154" y="126"/>
                    <a:pt x="146" y="131"/>
                    <a:pt x="149" y="132"/>
                  </a:cubicBezTo>
                  <a:close/>
                  <a:moveTo>
                    <a:pt x="204" y="131"/>
                  </a:moveTo>
                  <a:cubicBezTo>
                    <a:pt x="199" y="131"/>
                    <a:pt x="200" y="136"/>
                    <a:pt x="205" y="136"/>
                  </a:cubicBezTo>
                  <a:cubicBezTo>
                    <a:pt x="211" y="136"/>
                    <a:pt x="213" y="138"/>
                    <a:pt x="205" y="137"/>
                  </a:cubicBezTo>
                  <a:cubicBezTo>
                    <a:pt x="196" y="137"/>
                    <a:pt x="193" y="144"/>
                    <a:pt x="199" y="143"/>
                  </a:cubicBezTo>
                  <a:cubicBezTo>
                    <a:pt x="204" y="141"/>
                    <a:pt x="211" y="141"/>
                    <a:pt x="207" y="143"/>
                  </a:cubicBezTo>
                  <a:cubicBezTo>
                    <a:pt x="203" y="144"/>
                    <a:pt x="191" y="145"/>
                    <a:pt x="193" y="147"/>
                  </a:cubicBezTo>
                  <a:cubicBezTo>
                    <a:pt x="194" y="149"/>
                    <a:pt x="198" y="148"/>
                    <a:pt x="203" y="150"/>
                  </a:cubicBezTo>
                  <a:cubicBezTo>
                    <a:pt x="208" y="152"/>
                    <a:pt x="210" y="153"/>
                    <a:pt x="214" y="149"/>
                  </a:cubicBezTo>
                  <a:cubicBezTo>
                    <a:pt x="218" y="145"/>
                    <a:pt x="222" y="141"/>
                    <a:pt x="220" y="147"/>
                  </a:cubicBezTo>
                  <a:cubicBezTo>
                    <a:pt x="219" y="152"/>
                    <a:pt x="226" y="148"/>
                    <a:pt x="236" y="148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5"/>
                    <a:pt x="216" y="160"/>
                    <a:pt x="224" y="162"/>
                  </a:cubicBezTo>
                  <a:cubicBezTo>
                    <a:pt x="231" y="163"/>
                    <a:pt x="248" y="157"/>
                    <a:pt x="252" y="153"/>
                  </a:cubicBezTo>
                  <a:cubicBezTo>
                    <a:pt x="256" y="149"/>
                    <a:pt x="260" y="155"/>
                    <a:pt x="264" y="152"/>
                  </a:cubicBezTo>
                  <a:cubicBezTo>
                    <a:pt x="267" y="149"/>
                    <a:pt x="275" y="152"/>
                    <a:pt x="282" y="151"/>
                  </a:cubicBezTo>
                  <a:cubicBezTo>
                    <a:pt x="288" y="149"/>
                    <a:pt x="290" y="137"/>
                    <a:pt x="285" y="134"/>
                  </a:cubicBezTo>
                  <a:cubicBezTo>
                    <a:pt x="280" y="132"/>
                    <a:pt x="280" y="137"/>
                    <a:pt x="276" y="138"/>
                  </a:cubicBezTo>
                  <a:cubicBezTo>
                    <a:pt x="272" y="138"/>
                    <a:pt x="270" y="133"/>
                    <a:pt x="266" y="130"/>
                  </a:cubicBezTo>
                  <a:cubicBezTo>
                    <a:pt x="263" y="127"/>
                    <a:pt x="265" y="121"/>
                    <a:pt x="261" y="122"/>
                  </a:cubicBezTo>
                  <a:cubicBezTo>
                    <a:pt x="256" y="122"/>
                    <a:pt x="246" y="130"/>
                    <a:pt x="252" y="131"/>
                  </a:cubicBezTo>
                  <a:cubicBezTo>
                    <a:pt x="258" y="131"/>
                    <a:pt x="256" y="134"/>
                    <a:pt x="253" y="136"/>
                  </a:cubicBezTo>
                  <a:cubicBezTo>
                    <a:pt x="250" y="137"/>
                    <a:pt x="260" y="140"/>
                    <a:pt x="259" y="142"/>
                  </a:cubicBezTo>
                  <a:cubicBezTo>
                    <a:pt x="257" y="144"/>
                    <a:pt x="241" y="142"/>
                    <a:pt x="240" y="139"/>
                  </a:cubicBezTo>
                  <a:cubicBezTo>
                    <a:pt x="240" y="135"/>
                    <a:pt x="227" y="129"/>
                    <a:pt x="221" y="130"/>
                  </a:cubicBezTo>
                  <a:cubicBezTo>
                    <a:pt x="216" y="132"/>
                    <a:pt x="218" y="126"/>
                    <a:pt x="213" y="126"/>
                  </a:cubicBezTo>
                  <a:cubicBezTo>
                    <a:pt x="208" y="125"/>
                    <a:pt x="209" y="130"/>
                    <a:pt x="204" y="131"/>
                  </a:cubicBezTo>
                  <a:close/>
                  <a:moveTo>
                    <a:pt x="223" y="105"/>
                  </a:moveTo>
                  <a:cubicBezTo>
                    <a:pt x="225" y="101"/>
                    <a:pt x="211" y="101"/>
                    <a:pt x="212" y="103"/>
                  </a:cubicBezTo>
                  <a:cubicBezTo>
                    <a:pt x="215" y="106"/>
                    <a:pt x="221" y="109"/>
                    <a:pt x="223" y="105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9"/>
                    <a:pt x="247" y="100"/>
                  </a:cubicBezTo>
                  <a:cubicBezTo>
                    <a:pt x="240" y="101"/>
                    <a:pt x="227" y="101"/>
                    <a:pt x="227" y="106"/>
                  </a:cubicBezTo>
                  <a:cubicBezTo>
                    <a:pt x="227" y="111"/>
                    <a:pt x="230" y="113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4"/>
                    <a:pt x="252" y="103"/>
                  </a:cubicBezTo>
                  <a:close/>
                  <a:moveTo>
                    <a:pt x="235" y="96"/>
                  </a:moveTo>
                  <a:cubicBezTo>
                    <a:pt x="239" y="98"/>
                    <a:pt x="242" y="93"/>
                    <a:pt x="245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8"/>
                    <a:pt x="244" y="87"/>
                    <a:pt x="241" y="89"/>
                  </a:cubicBezTo>
                  <a:cubicBezTo>
                    <a:pt x="237" y="91"/>
                    <a:pt x="221" y="92"/>
                    <a:pt x="225" y="96"/>
                  </a:cubicBezTo>
                  <a:cubicBezTo>
                    <a:pt x="228" y="98"/>
                    <a:pt x="231" y="95"/>
                    <a:pt x="235" y="96"/>
                  </a:cubicBezTo>
                  <a:close/>
                  <a:moveTo>
                    <a:pt x="295" y="85"/>
                  </a:moveTo>
                  <a:cubicBezTo>
                    <a:pt x="299" y="82"/>
                    <a:pt x="307" y="87"/>
                    <a:pt x="305" y="90"/>
                  </a:cubicBezTo>
                  <a:cubicBezTo>
                    <a:pt x="304" y="93"/>
                    <a:pt x="291" y="90"/>
                    <a:pt x="292" y="92"/>
                  </a:cubicBezTo>
                  <a:cubicBezTo>
                    <a:pt x="293" y="93"/>
                    <a:pt x="294" y="98"/>
                    <a:pt x="303" y="95"/>
                  </a:cubicBezTo>
                  <a:cubicBezTo>
                    <a:pt x="311" y="93"/>
                    <a:pt x="318" y="95"/>
                    <a:pt x="324" y="99"/>
                  </a:cubicBezTo>
                  <a:cubicBezTo>
                    <a:pt x="330" y="104"/>
                    <a:pt x="335" y="106"/>
                    <a:pt x="339" y="101"/>
                  </a:cubicBezTo>
                  <a:cubicBezTo>
                    <a:pt x="343" y="96"/>
                    <a:pt x="334" y="96"/>
                    <a:pt x="336" y="92"/>
                  </a:cubicBezTo>
                  <a:cubicBezTo>
                    <a:pt x="338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1"/>
                  </a:cubicBezTo>
                  <a:cubicBezTo>
                    <a:pt x="315" y="82"/>
                    <a:pt x="312" y="85"/>
                    <a:pt x="312" y="80"/>
                  </a:cubicBezTo>
                  <a:cubicBezTo>
                    <a:pt x="312" y="75"/>
                    <a:pt x="294" y="75"/>
                    <a:pt x="289" y="77"/>
                  </a:cubicBezTo>
                  <a:cubicBezTo>
                    <a:pt x="285" y="78"/>
                    <a:pt x="290" y="88"/>
                    <a:pt x="295" y="85"/>
                  </a:cubicBezTo>
                  <a:close/>
                  <a:moveTo>
                    <a:pt x="297" y="115"/>
                  </a:moveTo>
                  <a:cubicBezTo>
                    <a:pt x="300" y="112"/>
                    <a:pt x="286" y="100"/>
                    <a:pt x="285" y="106"/>
                  </a:cubicBezTo>
                  <a:cubicBezTo>
                    <a:pt x="284" y="111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1"/>
                    <a:pt x="333" y="65"/>
                  </a:cubicBezTo>
                  <a:cubicBezTo>
                    <a:pt x="335" y="67"/>
                    <a:pt x="341" y="73"/>
                    <a:pt x="343" y="68"/>
                  </a:cubicBezTo>
                  <a:close/>
                  <a:moveTo>
                    <a:pt x="303" y="149"/>
                  </a:moveTo>
                  <a:cubicBezTo>
                    <a:pt x="306" y="147"/>
                    <a:pt x="298" y="141"/>
                    <a:pt x="296" y="146"/>
                  </a:cubicBezTo>
                  <a:cubicBezTo>
                    <a:pt x="293" y="151"/>
                    <a:pt x="301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4"/>
                    <a:pt x="328" y="121"/>
                  </a:cubicBezTo>
                  <a:cubicBezTo>
                    <a:pt x="322" y="119"/>
                    <a:pt x="326" y="126"/>
                    <a:pt x="331" y="131"/>
                  </a:cubicBezTo>
                  <a:cubicBezTo>
                    <a:pt x="336" y="135"/>
                    <a:pt x="328" y="133"/>
                    <a:pt x="322" y="128"/>
                  </a:cubicBezTo>
                  <a:cubicBezTo>
                    <a:pt x="315" y="123"/>
                    <a:pt x="316" y="131"/>
                    <a:pt x="319" y="134"/>
                  </a:cubicBezTo>
                  <a:cubicBezTo>
                    <a:pt x="322" y="136"/>
                    <a:pt x="318" y="140"/>
                    <a:pt x="314" y="134"/>
                  </a:cubicBezTo>
                  <a:cubicBezTo>
                    <a:pt x="310" y="128"/>
                    <a:pt x="307" y="122"/>
                    <a:pt x="301" y="122"/>
                  </a:cubicBezTo>
                  <a:cubicBezTo>
                    <a:pt x="294" y="122"/>
                    <a:pt x="297" y="129"/>
                    <a:pt x="300" y="132"/>
                  </a:cubicBezTo>
                  <a:cubicBezTo>
                    <a:pt x="303" y="137"/>
                    <a:pt x="307" y="138"/>
                    <a:pt x="312" y="141"/>
                  </a:cubicBezTo>
                  <a:cubicBezTo>
                    <a:pt x="318" y="144"/>
                    <a:pt x="327" y="139"/>
                    <a:pt x="332" y="141"/>
                  </a:cubicBezTo>
                  <a:cubicBezTo>
                    <a:pt x="336" y="142"/>
                    <a:pt x="327" y="147"/>
                    <a:pt x="330" y="151"/>
                  </a:cubicBezTo>
                  <a:cubicBezTo>
                    <a:pt x="333" y="154"/>
                    <a:pt x="341" y="152"/>
                    <a:pt x="347" y="151"/>
                  </a:cubicBezTo>
                  <a:cubicBezTo>
                    <a:pt x="353" y="151"/>
                    <a:pt x="350" y="147"/>
                    <a:pt x="353" y="145"/>
                  </a:cubicBezTo>
                  <a:cubicBezTo>
                    <a:pt x="357" y="142"/>
                    <a:pt x="350" y="143"/>
                    <a:pt x="353" y="137"/>
                  </a:cubicBezTo>
                  <a:cubicBezTo>
                    <a:pt x="356" y="131"/>
                    <a:pt x="344" y="121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3"/>
                    <a:pt x="373" y="101"/>
                  </a:cubicBezTo>
                  <a:cubicBezTo>
                    <a:pt x="377" y="99"/>
                    <a:pt x="370" y="99"/>
                    <a:pt x="373" y="95"/>
                  </a:cubicBezTo>
                  <a:cubicBezTo>
                    <a:pt x="377" y="91"/>
                    <a:pt x="366" y="90"/>
                    <a:pt x="365" y="92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90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7" y="103"/>
                    <a:pt x="360" y="106"/>
                    <a:pt x="364" y="110"/>
                  </a:cubicBezTo>
                  <a:cubicBezTo>
                    <a:pt x="371" y="115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7"/>
                    <a:pt x="387" y="149"/>
                    <a:pt x="379" y="144"/>
                  </a:cubicBezTo>
                  <a:cubicBezTo>
                    <a:pt x="372" y="138"/>
                    <a:pt x="356" y="149"/>
                    <a:pt x="359" y="152"/>
                  </a:cubicBezTo>
                  <a:cubicBezTo>
                    <a:pt x="362" y="154"/>
                    <a:pt x="377" y="158"/>
                    <a:pt x="383" y="157"/>
                  </a:cubicBezTo>
                  <a:close/>
                  <a:moveTo>
                    <a:pt x="338" y="207"/>
                  </a:moveTo>
                  <a:cubicBezTo>
                    <a:pt x="346" y="213"/>
                    <a:pt x="343" y="203"/>
                    <a:pt x="352" y="203"/>
                  </a:cubicBezTo>
                  <a:cubicBezTo>
                    <a:pt x="361" y="204"/>
                    <a:pt x="361" y="189"/>
                    <a:pt x="363" y="184"/>
                  </a:cubicBezTo>
                  <a:cubicBezTo>
                    <a:pt x="364" y="178"/>
                    <a:pt x="356" y="179"/>
                    <a:pt x="358" y="183"/>
                  </a:cubicBezTo>
                  <a:cubicBezTo>
                    <a:pt x="360" y="187"/>
                    <a:pt x="357" y="190"/>
                    <a:pt x="357" y="186"/>
                  </a:cubicBezTo>
                  <a:cubicBezTo>
                    <a:pt x="356" y="181"/>
                    <a:pt x="349" y="185"/>
                    <a:pt x="347" y="182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9"/>
                    <a:pt x="349" y="169"/>
                    <a:pt x="351" y="166"/>
                  </a:cubicBezTo>
                  <a:cubicBezTo>
                    <a:pt x="354" y="162"/>
                    <a:pt x="336" y="166"/>
                    <a:pt x="341" y="168"/>
                  </a:cubicBezTo>
                  <a:cubicBezTo>
                    <a:pt x="346" y="171"/>
                    <a:pt x="341" y="173"/>
                    <a:pt x="336" y="170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5" y="193"/>
                    <a:pt x="322" y="181"/>
                    <a:pt x="315" y="182"/>
                  </a:cubicBezTo>
                  <a:cubicBezTo>
                    <a:pt x="309" y="183"/>
                    <a:pt x="312" y="191"/>
                    <a:pt x="321" y="194"/>
                  </a:cubicBezTo>
                  <a:cubicBezTo>
                    <a:pt x="331" y="197"/>
                    <a:pt x="330" y="202"/>
                    <a:pt x="338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60"/>
                    <a:pt x="418" y="157"/>
                  </a:cubicBezTo>
                  <a:cubicBezTo>
                    <a:pt x="422" y="154"/>
                    <a:pt x="423" y="152"/>
                    <a:pt x="424" y="154"/>
                  </a:cubicBezTo>
                  <a:cubicBezTo>
                    <a:pt x="426" y="159"/>
                    <a:pt x="434" y="159"/>
                    <a:pt x="451" y="159"/>
                  </a:cubicBezTo>
                  <a:cubicBezTo>
                    <a:pt x="468" y="160"/>
                    <a:pt x="464" y="152"/>
                    <a:pt x="469" y="155"/>
                  </a:cubicBezTo>
                  <a:cubicBezTo>
                    <a:pt x="474" y="158"/>
                    <a:pt x="485" y="158"/>
                    <a:pt x="490" y="157"/>
                  </a:cubicBezTo>
                  <a:cubicBezTo>
                    <a:pt x="495" y="156"/>
                    <a:pt x="498" y="148"/>
                    <a:pt x="497" y="144"/>
                  </a:cubicBezTo>
                  <a:cubicBezTo>
                    <a:pt x="497" y="140"/>
                    <a:pt x="459" y="137"/>
                    <a:pt x="452" y="141"/>
                  </a:cubicBezTo>
                  <a:cubicBezTo>
                    <a:pt x="445" y="145"/>
                    <a:pt x="434" y="139"/>
                    <a:pt x="429" y="142"/>
                  </a:cubicBezTo>
                  <a:cubicBezTo>
                    <a:pt x="424" y="145"/>
                    <a:pt x="425" y="138"/>
                    <a:pt x="416" y="138"/>
                  </a:cubicBezTo>
                  <a:cubicBezTo>
                    <a:pt x="406" y="138"/>
                    <a:pt x="417" y="133"/>
                    <a:pt x="418" y="131"/>
                  </a:cubicBezTo>
                  <a:cubicBezTo>
                    <a:pt x="420" y="128"/>
                    <a:pt x="404" y="123"/>
                    <a:pt x="397" y="124"/>
                  </a:cubicBezTo>
                  <a:cubicBezTo>
                    <a:pt x="390" y="126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6"/>
                    <a:pt x="383" y="133"/>
                    <a:pt x="385" y="129"/>
                  </a:cubicBezTo>
                  <a:cubicBezTo>
                    <a:pt x="387" y="126"/>
                    <a:pt x="392" y="134"/>
                    <a:pt x="395" y="138"/>
                  </a:cubicBezTo>
                  <a:cubicBezTo>
                    <a:pt x="399" y="142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8" y="105"/>
                    <a:pt x="400" y="112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3" y="68"/>
                  </a:moveTo>
                  <a:cubicBezTo>
                    <a:pt x="368" y="71"/>
                    <a:pt x="365" y="74"/>
                    <a:pt x="371" y="77"/>
                  </a:cubicBezTo>
                  <a:cubicBezTo>
                    <a:pt x="376" y="79"/>
                    <a:pt x="393" y="73"/>
                    <a:pt x="394" y="77"/>
                  </a:cubicBezTo>
                  <a:cubicBezTo>
                    <a:pt x="395" y="81"/>
                    <a:pt x="377" y="82"/>
                    <a:pt x="380" y="84"/>
                  </a:cubicBezTo>
                  <a:cubicBezTo>
                    <a:pt x="382" y="87"/>
                    <a:pt x="393" y="91"/>
                    <a:pt x="391" y="93"/>
                  </a:cubicBezTo>
                  <a:cubicBezTo>
                    <a:pt x="390" y="95"/>
                    <a:pt x="408" y="101"/>
                    <a:pt x="410" y="98"/>
                  </a:cubicBezTo>
                  <a:cubicBezTo>
                    <a:pt x="412" y="95"/>
                    <a:pt x="417" y="96"/>
                    <a:pt x="422" y="98"/>
                  </a:cubicBezTo>
                  <a:cubicBezTo>
                    <a:pt x="426" y="100"/>
                    <a:pt x="427" y="87"/>
                    <a:pt x="430" y="89"/>
                  </a:cubicBezTo>
                  <a:cubicBezTo>
                    <a:pt x="433" y="91"/>
                    <a:pt x="433" y="84"/>
                    <a:pt x="438" y="82"/>
                  </a:cubicBezTo>
                  <a:cubicBezTo>
                    <a:pt x="443" y="80"/>
                    <a:pt x="451" y="80"/>
                    <a:pt x="451" y="77"/>
                  </a:cubicBezTo>
                  <a:cubicBezTo>
                    <a:pt x="452" y="76"/>
                    <a:pt x="450" y="73"/>
                    <a:pt x="444" y="74"/>
                  </a:cubicBezTo>
                  <a:cubicBezTo>
                    <a:pt x="437" y="75"/>
                    <a:pt x="433" y="72"/>
                    <a:pt x="436" y="68"/>
                  </a:cubicBezTo>
                  <a:cubicBezTo>
                    <a:pt x="439" y="65"/>
                    <a:pt x="429" y="64"/>
                    <a:pt x="432" y="61"/>
                  </a:cubicBezTo>
                  <a:cubicBezTo>
                    <a:pt x="436" y="58"/>
                    <a:pt x="425" y="55"/>
                    <a:pt x="427" y="60"/>
                  </a:cubicBezTo>
                  <a:cubicBezTo>
                    <a:pt x="428" y="64"/>
                    <a:pt x="420" y="60"/>
                    <a:pt x="419" y="56"/>
                  </a:cubicBezTo>
                  <a:cubicBezTo>
                    <a:pt x="418" y="52"/>
                    <a:pt x="403" y="51"/>
                    <a:pt x="394" y="42"/>
                  </a:cubicBezTo>
                  <a:cubicBezTo>
                    <a:pt x="384" y="34"/>
                    <a:pt x="374" y="39"/>
                    <a:pt x="380" y="40"/>
                  </a:cubicBezTo>
                  <a:cubicBezTo>
                    <a:pt x="386" y="41"/>
                    <a:pt x="385" y="44"/>
                    <a:pt x="381" y="44"/>
                  </a:cubicBezTo>
                  <a:cubicBezTo>
                    <a:pt x="376" y="44"/>
                    <a:pt x="368" y="44"/>
                    <a:pt x="375" y="47"/>
                  </a:cubicBezTo>
                  <a:cubicBezTo>
                    <a:pt x="383" y="50"/>
                    <a:pt x="374" y="51"/>
                    <a:pt x="368" y="51"/>
                  </a:cubicBezTo>
                  <a:cubicBezTo>
                    <a:pt x="362" y="51"/>
                    <a:pt x="362" y="59"/>
                    <a:pt x="370" y="60"/>
                  </a:cubicBezTo>
                  <a:cubicBezTo>
                    <a:pt x="378" y="61"/>
                    <a:pt x="372" y="66"/>
                    <a:pt x="366" y="64"/>
                  </a:cubicBezTo>
                  <a:cubicBezTo>
                    <a:pt x="359" y="62"/>
                    <a:pt x="357" y="65"/>
                    <a:pt x="363" y="68"/>
                  </a:cubicBezTo>
                  <a:close/>
                  <a:moveTo>
                    <a:pt x="406" y="33"/>
                  </a:moveTo>
                  <a:cubicBezTo>
                    <a:pt x="411" y="30"/>
                    <a:pt x="415" y="32"/>
                    <a:pt x="410" y="34"/>
                  </a:cubicBezTo>
                  <a:cubicBezTo>
                    <a:pt x="406" y="36"/>
                    <a:pt x="408" y="37"/>
                    <a:pt x="414" y="37"/>
                  </a:cubicBezTo>
                  <a:cubicBezTo>
                    <a:pt x="420" y="37"/>
                    <a:pt x="411" y="39"/>
                    <a:pt x="411" y="42"/>
                  </a:cubicBezTo>
                  <a:cubicBezTo>
                    <a:pt x="411" y="46"/>
                    <a:pt x="418" y="44"/>
                    <a:pt x="419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4" y="44"/>
                    <a:pt x="442" y="49"/>
                    <a:pt x="442" y="52"/>
                  </a:cubicBezTo>
                  <a:cubicBezTo>
                    <a:pt x="441" y="55"/>
                    <a:pt x="463" y="57"/>
                    <a:pt x="464" y="54"/>
                  </a:cubicBezTo>
                  <a:cubicBezTo>
                    <a:pt x="465" y="50"/>
                    <a:pt x="469" y="52"/>
                    <a:pt x="473" y="53"/>
                  </a:cubicBezTo>
                  <a:cubicBezTo>
                    <a:pt x="477" y="54"/>
                    <a:pt x="498" y="49"/>
                    <a:pt x="499" y="45"/>
                  </a:cubicBezTo>
                  <a:cubicBezTo>
                    <a:pt x="499" y="40"/>
                    <a:pt x="505" y="47"/>
                    <a:pt x="499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9"/>
                    <a:pt x="476" y="63"/>
                    <a:pt x="482" y="68"/>
                  </a:cubicBezTo>
                  <a:cubicBezTo>
                    <a:pt x="488" y="72"/>
                    <a:pt x="474" y="70"/>
                    <a:pt x="469" y="64"/>
                  </a:cubicBezTo>
                  <a:cubicBezTo>
                    <a:pt x="463" y="58"/>
                    <a:pt x="450" y="58"/>
                    <a:pt x="443" y="58"/>
                  </a:cubicBezTo>
                  <a:cubicBezTo>
                    <a:pt x="437" y="59"/>
                    <a:pt x="439" y="71"/>
                    <a:pt x="444" y="71"/>
                  </a:cubicBezTo>
                  <a:cubicBezTo>
                    <a:pt x="449" y="71"/>
                    <a:pt x="454" y="73"/>
                    <a:pt x="459" y="81"/>
                  </a:cubicBezTo>
                  <a:cubicBezTo>
                    <a:pt x="464" y="88"/>
                    <a:pt x="474" y="87"/>
                    <a:pt x="474" y="90"/>
                  </a:cubicBezTo>
                  <a:cubicBezTo>
                    <a:pt x="474" y="94"/>
                    <a:pt x="460" y="87"/>
                    <a:pt x="453" y="86"/>
                  </a:cubicBezTo>
                  <a:cubicBezTo>
                    <a:pt x="445" y="85"/>
                    <a:pt x="432" y="90"/>
                    <a:pt x="432" y="95"/>
                  </a:cubicBezTo>
                  <a:cubicBezTo>
                    <a:pt x="432" y="101"/>
                    <a:pt x="443" y="100"/>
                    <a:pt x="451" y="96"/>
                  </a:cubicBezTo>
                  <a:cubicBezTo>
                    <a:pt x="459" y="91"/>
                    <a:pt x="453" y="97"/>
                    <a:pt x="449" y="101"/>
                  </a:cubicBezTo>
                  <a:cubicBezTo>
                    <a:pt x="445" y="104"/>
                    <a:pt x="459" y="107"/>
                    <a:pt x="459" y="111"/>
                  </a:cubicBezTo>
                  <a:cubicBezTo>
                    <a:pt x="459" y="116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4"/>
                    <a:pt x="427" y="110"/>
                    <a:pt x="433" y="111"/>
                  </a:cubicBezTo>
                  <a:cubicBezTo>
                    <a:pt x="439" y="112"/>
                    <a:pt x="439" y="116"/>
                    <a:pt x="433" y="116"/>
                  </a:cubicBezTo>
                  <a:cubicBezTo>
                    <a:pt x="426" y="116"/>
                    <a:pt x="412" y="120"/>
                    <a:pt x="416" y="124"/>
                  </a:cubicBezTo>
                  <a:cubicBezTo>
                    <a:pt x="421" y="129"/>
                    <a:pt x="439" y="124"/>
                    <a:pt x="443" y="127"/>
                  </a:cubicBezTo>
                  <a:cubicBezTo>
                    <a:pt x="446" y="130"/>
                    <a:pt x="455" y="131"/>
                    <a:pt x="457" y="128"/>
                  </a:cubicBezTo>
                  <a:cubicBezTo>
                    <a:pt x="459" y="124"/>
                    <a:pt x="466" y="126"/>
                    <a:pt x="473" y="126"/>
                  </a:cubicBezTo>
                  <a:cubicBezTo>
                    <a:pt x="480" y="126"/>
                    <a:pt x="482" y="127"/>
                    <a:pt x="485" y="130"/>
                  </a:cubicBezTo>
                  <a:cubicBezTo>
                    <a:pt x="489" y="133"/>
                    <a:pt x="494" y="132"/>
                    <a:pt x="498" y="129"/>
                  </a:cubicBezTo>
                  <a:cubicBezTo>
                    <a:pt x="502" y="126"/>
                    <a:pt x="502" y="126"/>
                    <a:pt x="507" y="126"/>
                  </a:cubicBezTo>
                  <a:cubicBezTo>
                    <a:pt x="512" y="126"/>
                    <a:pt x="513" y="123"/>
                    <a:pt x="511" y="119"/>
                  </a:cubicBezTo>
                  <a:cubicBezTo>
                    <a:pt x="508" y="115"/>
                    <a:pt x="502" y="122"/>
                    <a:pt x="501" y="119"/>
                  </a:cubicBezTo>
                  <a:cubicBezTo>
                    <a:pt x="500" y="115"/>
                    <a:pt x="494" y="114"/>
                    <a:pt x="484" y="116"/>
                  </a:cubicBezTo>
                  <a:cubicBezTo>
                    <a:pt x="474" y="117"/>
                    <a:pt x="479" y="109"/>
                    <a:pt x="485" y="111"/>
                  </a:cubicBezTo>
                  <a:cubicBezTo>
                    <a:pt x="491" y="113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100"/>
                    <a:pt x="516" y="101"/>
                    <a:pt x="522" y="101"/>
                  </a:cubicBezTo>
                  <a:cubicBezTo>
                    <a:pt x="529" y="101"/>
                    <a:pt x="538" y="91"/>
                    <a:pt x="538" y="85"/>
                  </a:cubicBezTo>
                  <a:cubicBezTo>
                    <a:pt x="539" y="79"/>
                    <a:pt x="524" y="80"/>
                    <a:pt x="517" y="80"/>
                  </a:cubicBezTo>
                  <a:cubicBezTo>
                    <a:pt x="510" y="80"/>
                    <a:pt x="521" y="75"/>
                    <a:pt x="535" y="76"/>
                  </a:cubicBezTo>
                  <a:cubicBezTo>
                    <a:pt x="549" y="76"/>
                    <a:pt x="542" y="70"/>
                    <a:pt x="545" y="68"/>
                  </a:cubicBezTo>
                  <a:cubicBezTo>
                    <a:pt x="547" y="66"/>
                    <a:pt x="554" y="71"/>
                    <a:pt x="561" y="69"/>
                  </a:cubicBezTo>
                  <a:cubicBezTo>
                    <a:pt x="567" y="68"/>
                    <a:pt x="563" y="62"/>
                    <a:pt x="567" y="62"/>
                  </a:cubicBezTo>
                  <a:cubicBezTo>
                    <a:pt x="571" y="62"/>
                    <a:pt x="578" y="57"/>
                    <a:pt x="593" y="49"/>
                  </a:cubicBezTo>
                  <a:cubicBezTo>
                    <a:pt x="607" y="41"/>
                    <a:pt x="619" y="42"/>
                    <a:pt x="619" y="37"/>
                  </a:cubicBezTo>
                  <a:cubicBezTo>
                    <a:pt x="620" y="33"/>
                    <a:pt x="599" y="37"/>
                    <a:pt x="596" y="36"/>
                  </a:cubicBezTo>
                  <a:cubicBezTo>
                    <a:pt x="592" y="35"/>
                    <a:pt x="610" y="31"/>
                    <a:pt x="615" y="32"/>
                  </a:cubicBezTo>
                  <a:cubicBezTo>
                    <a:pt x="619" y="33"/>
                    <a:pt x="624" y="32"/>
                    <a:pt x="639" y="25"/>
                  </a:cubicBezTo>
                  <a:cubicBezTo>
                    <a:pt x="654" y="17"/>
                    <a:pt x="647" y="16"/>
                    <a:pt x="641" y="17"/>
                  </a:cubicBezTo>
                  <a:cubicBezTo>
                    <a:pt x="635" y="18"/>
                    <a:pt x="628" y="16"/>
                    <a:pt x="629" y="12"/>
                  </a:cubicBezTo>
                  <a:cubicBezTo>
                    <a:pt x="629" y="8"/>
                    <a:pt x="620" y="11"/>
                    <a:pt x="619" y="9"/>
                  </a:cubicBezTo>
                  <a:cubicBezTo>
                    <a:pt x="619" y="7"/>
                    <a:pt x="611" y="8"/>
                    <a:pt x="601" y="12"/>
                  </a:cubicBezTo>
                  <a:cubicBezTo>
                    <a:pt x="592" y="15"/>
                    <a:pt x="601" y="8"/>
                    <a:pt x="605" y="7"/>
                  </a:cubicBezTo>
                  <a:cubicBezTo>
                    <a:pt x="608" y="5"/>
                    <a:pt x="581" y="7"/>
                    <a:pt x="576" y="4"/>
                  </a:cubicBezTo>
                  <a:cubicBezTo>
                    <a:pt x="572" y="0"/>
                    <a:pt x="566" y="9"/>
                    <a:pt x="562" y="5"/>
                  </a:cubicBezTo>
                  <a:cubicBezTo>
                    <a:pt x="558" y="0"/>
                    <a:pt x="547" y="4"/>
                    <a:pt x="548" y="7"/>
                  </a:cubicBezTo>
                  <a:cubicBezTo>
                    <a:pt x="550" y="10"/>
                    <a:pt x="546" y="10"/>
                    <a:pt x="542" y="7"/>
                  </a:cubicBezTo>
                  <a:cubicBezTo>
                    <a:pt x="538" y="3"/>
                    <a:pt x="530" y="7"/>
                    <a:pt x="522" y="6"/>
                  </a:cubicBezTo>
                  <a:cubicBezTo>
                    <a:pt x="515" y="5"/>
                    <a:pt x="518" y="12"/>
                    <a:pt x="510" y="9"/>
                  </a:cubicBezTo>
                  <a:cubicBezTo>
                    <a:pt x="501" y="5"/>
                    <a:pt x="493" y="7"/>
                    <a:pt x="495" y="8"/>
                  </a:cubicBezTo>
                  <a:cubicBezTo>
                    <a:pt x="498" y="9"/>
                    <a:pt x="494" y="11"/>
                    <a:pt x="491" y="10"/>
                  </a:cubicBezTo>
                  <a:cubicBezTo>
                    <a:pt x="487" y="9"/>
                    <a:pt x="484" y="10"/>
                    <a:pt x="486" y="14"/>
                  </a:cubicBezTo>
                  <a:cubicBezTo>
                    <a:pt x="488" y="17"/>
                    <a:pt x="473" y="13"/>
                    <a:pt x="473" y="17"/>
                  </a:cubicBezTo>
                  <a:cubicBezTo>
                    <a:pt x="473" y="21"/>
                    <a:pt x="467" y="23"/>
                    <a:pt x="463" y="19"/>
                  </a:cubicBezTo>
                  <a:cubicBezTo>
                    <a:pt x="459" y="16"/>
                    <a:pt x="445" y="15"/>
                    <a:pt x="449" y="18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6"/>
                    <a:pt x="436" y="28"/>
                    <a:pt x="436" y="26"/>
                  </a:cubicBezTo>
                  <a:cubicBezTo>
                    <a:pt x="436" y="25"/>
                    <a:pt x="427" y="21"/>
                    <a:pt x="423" y="25"/>
                  </a:cubicBezTo>
                  <a:cubicBezTo>
                    <a:pt x="420" y="28"/>
                    <a:pt x="419" y="32"/>
                    <a:pt x="417" y="30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4"/>
                    <a:pt x="401" y="36"/>
                    <a:pt x="406" y="33"/>
                  </a:cubicBezTo>
                  <a:close/>
                  <a:moveTo>
                    <a:pt x="496" y="341"/>
                  </a:moveTo>
                  <a:cubicBezTo>
                    <a:pt x="498" y="340"/>
                    <a:pt x="503" y="331"/>
                    <a:pt x="497" y="332"/>
                  </a:cubicBezTo>
                  <a:cubicBezTo>
                    <a:pt x="490" y="332"/>
                    <a:pt x="492" y="341"/>
                    <a:pt x="496" y="341"/>
                  </a:cubicBezTo>
                  <a:close/>
                  <a:moveTo>
                    <a:pt x="464" y="333"/>
                  </a:moveTo>
                  <a:cubicBezTo>
                    <a:pt x="470" y="336"/>
                    <a:pt x="479" y="327"/>
                    <a:pt x="478" y="324"/>
                  </a:cubicBezTo>
                  <a:cubicBezTo>
                    <a:pt x="477" y="321"/>
                    <a:pt x="457" y="329"/>
                    <a:pt x="464" y="333"/>
                  </a:cubicBezTo>
                  <a:close/>
                  <a:moveTo>
                    <a:pt x="490" y="313"/>
                  </a:moveTo>
                  <a:cubicBezTo>
                    <a:pt x="491" y="310"/>
                    <a:pt x="478" y="308"/>
                    <a:pt x="479" y="304"/>
                  </a:cubicBezTo>
                  <a:cubicBezTo>
                    <a:pt x="480" y="300"/>
                    <a:pt x="467" y="297"/>
                    <a:pt x="463" y="295"/>
                  </a:cubicBezTo>
                  <a:cubicBezTo>
                    <a:pt x="459" y="293"/>
                    <a:pt x="453" y="292"/>
                    <a:pt x="453" y="288"/>
                  </a:cubicBezTo>
                  <a:cubicBezTo>
                    <a:pt x="453" y="283"/>
                    <a:pt x="445" y="286"/>
                    <a:pt x="444" y="293"/>
                  </a:cubicBezTo>
                  <a:cubicBezTo>
                    <a:pt x="444" y="299"/>
                    <a:pt x="440" y="298"/>
                    <a:pt x="442" y="304"/>
                  </a:cubicBezTo>
                  <a:cubicBezTo>
                    <a:pt x="444" y="310"/>
                    <a:pt x="434" y="311"/>
                    <a:pt x="435" y="315"/>
                  </a:cubicBezTo>
                  <a:cubicBezTo>
                    <a:pt x="437" y="318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1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9" y="309"/>
                    <a:pt x="474" y="313"/>
                  </a:cubicBezTo>
                  <a:cubicBezTo>
                    <a:pt x="479" y="316"/>
                    <a:pt x="489" y="317"/>
                    <a:pt x="490" y="313"/>
                  </a:cubicBezTo>
                  <a:close/>
                  <a:moveTo>
                    <a:pt x="607" y="282"/>
                  </a:moveTo>
                  <a:cubicBezTo>
                    <a:pt x="611" y="282"/>
                    <a:pt x="612" y="288"/>
                    <a:pt x="618" y="293"/>
                  </a:cubicBezTo>
                  <a:cubicBezTo>
                    <a:pt x="625" y="299"/>
                    <a:pt x="626" y="295"/>
                    <a:pt x="627" y="291"/>
                  </a:cubicBezTo>
                  <a:cubicBezTo>
                    <a:pt x="628" y="287"/>
                    <a:pt x="636" y="290"/>
                    <a:pt x="635" y="286"/>
                  </a:cubicBezTo>
                  <a:cubicBezTo>
                    <a:pt x="635" y="283"/>
                    <a:pt x="641" y="278"/>
                    <a:pt x="646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1" y="271"/>
                    <a:pt x="629" y="267"/>
                    <a:pt x="629" y="264"/>
                  </a:cubicBezTo>
                  <a:cubicBezTo>
                    <a:pt x="629" y="262"/>
                    <a:pt x="619" y="256"/>
                    <a:pt x="615" y="257"/>
                  </a:cubicBezTo>
                  <a:cubicBezTo>
                    <a:pt x="612" y="258"/>
                    <a:pt x="606" y="252"/>
                    <a:pt x="601" y="252"/>
                  </a:cubicBezTo>
                  <a:cubicBezTo>
                    <a:pt x="596" y="251"/>
                    <a:pt x="590" y="248"/>
                    <a:pt x="590" y="243"/>
                  </a:cubicBezTo>
                  <a:cubicBezTo>
                    <a:pt x="591" y="238"/>
                    <a:pt x="600" y="244"/>
                    <a:pt x="601" y="240"/>
                  </a:cubicBezTo>
                  <a:cubicBezTo>
                    <a:pt x="603" y="237"/>
                    <a:pt x="592" y="239"/>
                    <a:pt x="592" y="236"/>
                  </a:cubicBezTo>
                  <a:cubicBezTo>
                    <a:pt x="592" y="233"/>
                    <a:pt x="595" y="234"/>
                    <a:pt x="597" y="232"/>
                  </a:cubicBezTo>
                  <a:cubicBezTo>
                    <a:pt x="599" y="230"/>
                    <a:pt x="595" y="227"/>
                    <a:pt x="592" y="225"/>
                  </a:cubicBezTo>
                  <a:cubicBezTo>
                    <a:pt x="590" y="224"/>
                    <a:pt x="589" y="228"/>
                    <a:pt x="587" y="228"/>
                  </a:cubicBezTo>
                  <a:cubicBezTo>
                    <a:pt x="584" y="228"/>
                    <a:pt x="586" y="224"/>
                    <a:pt x="588" y="222"/>
                  </a:cubicBezTo>
                  <a:cubicBezTo>
                    <a:pt x="590" y="219"/>
                    <a:pt x="580" y="217"/>
                    <a:pt x="576" y="218"/>
                  </a:cubicBezTo>
                  <a:cubicBezTo>
                    <a:pt x="571" y="219"/>
                    <a:pt x="570" y="217"/>
                    <a:pt x="570" y="214"/>
                  </a:cubicBezTo>
                  <a:cubicBezTo>
                    <a:pt x="570" y="211"/>
                    <a:pt x="562" y="214"/>
                    <a:pt x="560" y="216"/>
                  </a:cubicBezTo>
                  <a:cubicBezTo>
                    <a:pt x="557" y="218"/>
                    <a:pt x="553" y="214"/>
                    <a:pt x="557" y="214"/>
                  </a:cubicBezTo>
                  <a:cubicBezTo>
                    <a:pt x="560" y="213"/>
                    <a:pt x="565" y="210"/>
                    <a:pt x="563" y="207"/>
                  </a:cubicBezTo>
                  <a:cubicBezTo>
                    <a:pt x="562" y="204"/>
                    <a:pt x="553" y="204"/>
                    <a:pt x="551" y="208"/>
                  </a:cubicBezTo>
                  <a:cubicBezTo>
                    <a:pt x="550" y="212"/>
                    <a:pt x="542" y="203"/>
                    <a:pt x="542" y="200"/>
                  </a:cubicBezTo>
                  <a:cubicBezTo>
                    <a:pt x="542" y="197"/>
                    <a:pt x="531" y="200"/>
                    <a:pt x="532" y="194"/>
                  </a:cubicBezTo>
                  <a:cubicBezTo>
                    <a:pt x="534" y="189"/>
                    <a:pt x="519" y="188"/>
                    <a:pt x="515" y="188"/>
                  </a:cubicBezTo>
                  <a:cubicBezTo>
                    <a:pt x="511" y="188"/>
                    <a:pt x="505" y="191"/>
                    <a:pt x="506" y="194"/>
                  </a:cubicBezTo>
                  <a:cubicBezTo>
                    <a:pt x="507" y="198"/>
                    <a:pt x="502" y="197"/>
                    <a:pt x="501" y="193"/>
                  </a:cubicBezTo>
                  <a:cubicBezTo>
                    <a:pt x="500" y="189"/>
                    <a:pt x="491" y="197"/>
                    <a:pt x="488" y="197"/>
                  </a:cubicBezTo>
                  <a:cubicBezTo>
                    <a:pt x="485" y="197"/>
                    <a:pt x="490" y="187"/>
                    <a:pt x="488" y="183"/>
                  </a:cubicBezTo>
                  <a:cubicBezTo>
                    <a:pt x="487" y="180"/>
                    <a:pt x="485" y="179"/>
                    <a:pt x="483" y="174"/>
                  </a:cubicBezTo>
                  <a:cubicBezTo>
                    <a:pt x="480" y="168"/>
                    <a:pt x="470" y="171"/>
                    <a:pt x="467" y="174"/>
                  </a:cubicBezTo>
                  <a:cubicBezTo>
                    <a:pt x="464" y="177"/>
                    <a:pt x="455" y="176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7"/>
                    <a:pt x="448" y="200"/>
                  </a:cubicBezTo>
                  <a:cubicBezTo>
                    <a:pt x="451" y="203"/>
                    <a:pt x="456" y="201"/>
                    <a:pt x="456" y="206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7"/>
                    <a:pt x="444" y="193"/>
                    <a:pt x="441" y="190"/>
                  </a:cubicBezTo>
                  <a:cubicBezTo>
                    <a:pt x="439" y="187"/>
                    <a:pt x="441" y="184"/>
                    <a:pt x="445" y="179"/>
                  </a:cubicBezTo>
                  <a:cubicBezTo>
                    <a:pt x="450" y="174"/>
                    <a:pt x="454" y="174"/>
                    <a:pt x="454" y="172"/>
                  </a:cubicBezTo>
                  <a:cubicBezTo>
                    <a:pt x="454" y="169"/>
                    <a:pt x="434" y="169"/>
                    <a:pt x="422" y="179"/>
                  </a:cubicBezTo>
                  <a:cubicBezTo>
                    <a:pt x="410" y="190"/>
                    <a:pt x="414" y="204"/>
                    <a:pt x="414" y="207"/>
                  </a:cubicBezTo>
                  <a:cubicBezTo>
                    <a:pt x="415" y="210"/>
                    <a:pt x="425" y="209"/>
                    <a:pt x="432" y="210"/>
                  </a:cubicBezTo>
                  <a:cubicBezTo>
                    <a:pt x="438" y="212"/>
                    <a:pt x="434" y="215"/>
                    <a:pt x="430" y="214"/>
                  </a:cubicBezTo>
                  <a:cubicBezTo>
                    <a:pt x="425" y="213"/>
                    <a:pt x="417" y="212"/>
                    <a:pt x="418" y="215"/>
                  </a:cubicBezTo>
                  <a:cubicBezTo>
                    <a:pt x="418" y="218"/>
                    <a:pt x="428" y="224"/>
                    <a:pt x="433" y="223"/>
                  </a:cubicBezTo>
                  <a:cubicBezTo>
                    <a:pt x="439" y="222"/>
                    <a:pt x="439" y="222"/>
                    <a:pt x="442" y="225"/>
                  </a:cubicBezTo>
                  <a:cubicBezTo>
                    <a:pt x="444" y="228"/>
                    <a:pt x="451" y="227"/>
                    <a:pt x="458" y="227"/>
                  </a:cubicBezTo>
                  <a:cubicBezTo>
                    <a:pt x="464" y="228"/>
                    <a:pt x="472" y="230"/>
                    <a:pt x="475" y="230"/>
                  </a:cubicBezTo>
                  <a:cubicBezTo>
                    <a:pt x="479" y="231"/>
                    <a:pt x="483" y="229"/>
                    <a:pt x="484" y="227"/>
                  </a:cubicBezTo>
                  <a:cubicBezTo>
                    <a:pt x="485" y="225"/>
                    <a:pt x="498" y="230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9"/>
                    <a:pt x="503" y="220"/>
                  </a:cubicBezTo>
                  <a:cubicBezTo>
                    <a:pt x="506" y="222"/>
                    <a:pt x="511" y="223"/>
                    <a:pt x="512" y="227"/>
                  </a:cubicBezTo>
                  <a:cubicBezTo>
                    <a:pt x="513" y="229"/>
                    <a:pt x="516" y="228"/>
                    <a:pt x="516" y="230"/>
                  </a:cubicBezTo>
                  <a:cubicBezTo>
                    <a:pt x="517" y="233"/>
                    <a:pt x="528" y="236"/>
                    <a:pt x="529" y="239"/>
                  </a:cubicBezTo>
                  <a:cubicBezTo>
                    <a:pt x="529" y="241"/>
                    <a:pt x="517" y="243"/>
                    <a:pt x="521" y="245"/>
                  </a:cubicBezTo>
                  <a:cubicBezTo>
                    <a:pt x="524" y="248"/>
                    <a:pt x="529" y="242"/>
                    <a:pt x="533" y="242"/>
                  </a:cubicBezTo>
                  <a:cubicBezTo>
                    <a:pt x="537" y="241"/>
                    <a:pt x="537" y="251"/>
                    <a:pt x="541" y="250"/>
                  </a:cubicBezTo>
                  <a:cubicBezTo>
                    <a:pt x="545" y="248"/>
                    <a:pt x="549" y="251"/>
                    <a:pt x="553" y="258"/>
                  </a:cubicBezTo>
                  <a:cubicBezTo>
                    <a:pt x="557" y="264"/>
                    <a:pt x="552" y="269"/>
                    <a:pt x="553" y="271"/>
                  </a:cubicBezTo>
                  <a:cubicBezTo>
                    <a:pt x="553" y="274"/>
                    <a:pt x="561" y="273"/>
                    <a:pt x="566" y="270"/>
                  </a:cubicBezTo>
                  <a:cubicBezTo>
                    <a:pt x="571" y="268"/>
                    <a:pt x="575" y="273"/>
                    <a:pt x="578" y="276"/>
                  </a:cubicBezTo>
                  <a:cubicBezTo>
                    <a:pt x="582" y="280"/>
                    <a:pt x="565" y="285"/>
                    <a:pt x="567" y="282"/>
                  </a:cubicBezTo>
                  <a:cubicBezTo>
                    <a:pt x="568" y="279"/>
                    <a:pt x="557" y="271"/>
                    <a:pt x="546" y="275"/>
                  </a:cubicBezTo>
                  <a:cubicBezTo>
                    <a:pt x="536" y="279"/>
                    <a:pt x="543" y="285"/>
                    <a:pt x="544" y="288"/>
                  </a:cubicBezTo>
                  <a:cubicBezTo>
                    <a:pt x="545" y="292"/>
                    <a:pt x="535" y="295"/>
                    <a:pt x="525" y="292"/>
                  </a:cubicBezTo>
                  <a:cubicBezTo>
                    <a:pt x="516" y="289"/>
                    <a:pt x="519" y="294"/>
                    <a:pt x="515" y="294"/>
                  </a:cubicBezTo>
                  <a:cubicBezTo>
                    <a:pt x="511" y="294"/>
                    <a:pt x="506" y="300"/>
                    <a:pt x="510" y="304"/>
                  </a:cubicBezTo>
                  <a:cubicBezTo>
                    <a:pt x="514" y="308"/>
                    <a:pt x="521" y="305"/>
                    <a:pt x="528" y="305"/>
                  </a:cubicBezTo>
                  <a:cubicBezTo>
                    <a:pt x="534" y="305"/>
                    <a:pt x="535" y="307"/>
                    <a:pt x="536" y="304"/>
                  </a:cubicBezTo>
                  <a:cubicBezTo>
                    <a:pt x="536" y="300"/>
                    <a:pt x="543" y="302"/>
                    <a:pt x="548" y="303"/>
                  </a:cubicBezTo>
                  <a:cubicBezTo>
                    <a:pt x="552" y="304"/>
                    <a:pt x="551" y="310"/>
                    <a:pt x="557" y="311"/>
                  </a:cubicBezTo>
                  <a:cubicBezTo>
                    <a:pt x="563" y="312"/>
                    <a:pt x="558" y="317"/>
                    <a:pt x="562" y="321"/>
                  </a:cubicBezTo>
                  <a:cubicBezTo>
                    <a:pt x="565" y="325"/>
                    <a:pt x="577" y="323"/>
                    <a:pt x="581" y="327"/>
                  </a:cubicBezTo>
                  <a:cubicBezTo>
                    <a:pt x="585" y="332"/>
                    <a:pt x="603" y="340"/>
                    <a:pt x="606" y="337"/>
                  </a:cubicBezTo>
                  <a:cubicBezTo>
                    <a:pt x="609" y="334"/>
                    <a:pt x="590" y="317"/>
                    <a:pt x="585" y="316"/>
                  </a:cubicBezTo>
                  <a:cubicBezTo>
                    <a:pt x="580" y="314"/>
                    <a:pt x="590" y="312"/>
                    <a:pt x="597" y="318"/>
                  </a:cubicBezTo>
                  <a:cubicBezTo>
                    <a:pt x="604" y="323"/>
                    <a:pt x="614" y="326"/>
                    <a:pt x="619" y="319"/>
                  </a:cubicBezTo>
                  <a:cubicBezTo>
                    <a:pt x="624" y="313"/>
                    <a:pt x="615" y="315"/>
                    <a:pt x="615" y="310"/>
                  </a:cubicBezTo>
                  <a:cubicBezTo>
                    <a:pt x="615" y="305"/>
                    <a:pt x="611" y="299"/>
                    <a:pt x="606" y="299"/>
                  </a:cubicBezTo>
                  <a:cubicBezTo>
                    <a:pt x="601" y="299"/>
                    <a:pt x="588" y="289"/>
                    <a:pt x="593" y="287"/>
                  </a:cubicBezTo>
                  <a:cubicBezTo>
                    <a:pt x="598" y="285"/>
                    <a:pt x="592" y="282"/>
                    <a:pt x="595" y="278"/>
                  </a:cubicBezTo>
                  <a:cubicBezTo>
                    <a:pt x="599" y="274"/>
                    <a:pt x="602" y="281"/>
                    <a:pt x="607" y="282"/>
                  </a:cubicBezTo>
                  <a:close/>
                  <a:moveTo>
                    <a:pt x="531" y="265"/>
                  </a:moveTo>
                  <a:cubicBezTo>
                    <a:pt x="536" y="264"/>
                    <a:pt x="535" y="257"/>
                    <a:pt x="532" y="254"/>
                  </a:cubicBezTo>
                  <a:cubicBezTo>
                    <a:pt x="531" y="251"/>
                    <a:pt x="526" y="251"/>
                    <a:pt x="522" y="251"/>
                  </a:cubicBezTo>
                  <a:cubicBezTo>
                    <a:pt x="518" y="252"/>
                    <a:pt x="511" y="258"/>
                    <a:pt x="515" y="264"/>
                  </a:cubicBezTo>
                  <a:cubicBezTo>
                    <a:pt x="519" y="270"/>
                    <a:pt x="527" y="265"/>
                    <a:pt x="531" y="265"/>
                  </a:cubicBezTo>
                  <a:close/>
                  <a:moveTo>
                    <a:pt x="487" y="172"/>
                  </a:moveTo>
                  <a:cubicBezTo>
                    <a:pt x="485" y="177"/>
                    <a:pt x="491" y="177"/>
                    <a:pt x="492" y="182"/>
                  </a:cubicBezTo>
                  <a:cubicBezTo>
                    <a:pt x="492" y="187"/>
                    <a:pt x="499" y="189"/>
                    <a:pt x="504" y="186"/>
                  </a:cubicBezTo>
                  <a:cubicBezTo>
                    <a:pt x="509" y="183"/>
                    <a:pt x="523" y="187"/>
                    <a:pt x="523" y="183"/>
                  </a:cubicBezTo>
                  <a:cubicBezTo>
                    <a:pt x="523" y="179"/>
                    <a:pt x="508" y="172"/>
                    <a:pt x="503" y="173"/>
                  </a:cubicBezTo>
                  <a:cubicBezTo>
                    <a:pt x="498" y="174"/>
                    <a:pt x="489" y="167"/>
                    <a:pt x="487" y="172"/>
                  </a:cubicBezTo>
                  <a:close/>
                  <a:moveTo>
                    <a:pt x="621" y="475"/>
                  </a:moveTo>
                  <a:cubicBezTo>
                    <a:pt x="621" y="478"/>
                    <a:pt x="642" y="487"/>
                    <a:pt x="643" y="483"/>
                  </a:cubicBezTo>
                  <a:cubicBezTo>
                    <a:pt x="643" y="479"/>
                    <a:pt x="620" y="473"/>
                    <a:pt x="621" y="475"/>
                  </a:cubicBezTo>
                  <a:close/>
                  <a:moveTo>
                    <a:pt x="711" y="497"/>
                  </a:moveTo>
                  <a:cubicBezTo>
                    <a:pt x="710" y="499"/>
                    <a:pt x="707" y="495"/>
                    <a:pt x="711" y="492"/>
                  </a:cubicBezTo>
                  <a:cubicBezTo>
                    <a:pt x="714" y="490"/>
                    <a:pt x="710" y="489"/>
                    <a:pt x="707" y="491"/>
                  </a:cubicBezTo>
                  <a:cubicBezTo>
                    <a:pt x="704" y="492"/>
                    <a:pt x="705" y="484"/>
                    <a:pt x="708" y="483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4"/>
                    <a:pt x="695" y="482"/>
                    <a:pt x="694" y="480"/>
                  </a:cubicBezTo>
                  <a:cubicBezTo>
                    <a:pt x="693" y="477"/>
                    <a:pt x="689" y="477"/>
                    <a:pt x="691" y="475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4" y="478"/>
                    <a:pt x="682" y="473"/>
                    <a:pt x="685" y="469"/>
                  </a:cubicBezTo>
                  <a:cubicBezTo>
                    <a:pt x="689" y="466"/>
                    <a:pt x="688" y="462"/>
                    <a:pt x="691" y="460"/>
                  </a:cubicBezTo>
                  <a:cubicBezTo>
                    <a:pt x="694" y="458"/>
                    <a:pt x="691" y="456"/>
                    <a:pt x="687" y="458"/>
                  </a:cubicBezTo>
                  <a:cubicBezTo>
                    <a:pt x="683" y="459"/>
                    <a:pt x="674" y="472"/>
                    <a:pt x="674" y="476"/>
                  </a:cubicBezTo>
                  <a:cubicBezTo>
                    <a:pt x="674" y="479"/>
                    <a:pt x="674" y="484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6"/>
                    <a:pt x="663" y="498"/>
                  </a:cubicBezTo>
                  <a:cubicBezTo>
                    <a:pt x="667" y="500"/>
                    <a:pt x="672" y="497"/>
                    <a:pt x="676" y="498"/>
                  </a:cubicBezTo>
                  <a:cubicBezTo>
                    <a:pt x="680" y="498"/>
                    <a:pt x="684" y="498"/>
                    <a:pt x="687" y="496"/>
                  </a:cubicBezTo>
                  <a:cubicBezTo>
                    <a:pt x="691" y="493"/>
                    <a:pt x="691" y="498"/>
                    <a:pt x="695" y="498"/>
                  </a:cubicBezTo>
                  <a:cubicBezTo>
                    <a:pt x="698" y="497"/>
                    <a:pt x="693" y="501"/>
                    <a:pt x="693" y="503"/>
                  </a:cubicBezTo>
                  <a:cubicBezTo>
                    <a:pt x="693" y="506"/>
                    <a:pt x="697" y="502"/>
                    <a:pt x="700" y="501"/>
                  </a:cubicBezTo>
                  <a:cubicBezTo>
                    <a:pt x="702" y="499"/>
                    <a:pt x="706" y="501"/>
                    <a:pt x="705" y="503"/>
                  </a:cubicBezTo>
                  <a:cubicBezTo>
                    <a:pt x="703" y="505"/>
                    <a:pt x="712" y="508"/>
                    <a:pt x="715" y="504"/>
                  </a:cubicBezTo>
                  <a:cubicBezTo>
                    <a:pt x="717" y="500"/>
                    <a:pt x="712" y="494"/>
                    <a:pt x="711" y="497"/>
                  </a:cubicBezTo>
                  <a:close/>
                  <a:moveTo>
                    <a:pt x="66" y="431"/>
                  </a:moveTo>
                  <a:cubicBezTo>
                    <a:pt x="60" y="435"/>
                    <a:pt x="75" y="451"/>
                    <a:pt x="79" y="449"/>
                  </a:cubicBezTo>
                  <a:cubicBezTo>
                    <a:pt x="81" y="447"/>
                    <a:pt x="75" y="441"/>
                    <a:pt x="75" y="436"/>
                  </a:cubicBezTo>
                  <a:cubicBezTo>
                    <a:pt x="75" y="432"/>
                    <a:pt x="73" y="428"/>
                    <a:pt x="66" y="431"/>
                  </a:cubicBezTo>
                  <a:close/>
                  <a:moveTo>
                    <a:pt x="654" y="513"/>
                  </a:moveTo>
                  <a:cubicBezTo>
                    <a:pt x="652" y="513"/>
                    <a:pt x="654" y="509"/>
                    <a:pt x="654" y="507"/>
                  </a:cubicBezTo>
                  <a:cubicBezTo>
                    <a:pt x="654" y="505"/>
                    <a:pt x="649" y="508"/>
                    <a:pt x="648" y="510"/>
                  </a:cubicBezTo>
                  <a:cubicBezTo>
                    <a:pt x="648" y="513"/>
                    <a:pt x="644" y="513"/>
                    <a:pt x="644" y="515"/>
                  </a:cubicBezTo>
                  <a:cubicBezTo>
                    <a:pt x="644" y="519"/>
                    <a:pt x="644" y="517"/>
                    <a:pt x="641" y="518"/>
                  </a:cubicBezTo>
                  <a:cubicBezTo>
                    <a:pt x="638" y="520"/>
                    <a:pt x="627" y="518"/>
                    <a:pt x="627" y="516"/>
                  </a:cubicBezTo>
                  <a:cubicBezTo>
                    <a:pt x="626" y="513"/>
                    <a:pt x="618" y="512"/>
                    <a:pt x="618" y="509"/>
                  </a:cubicBezTo>
                  <a:cubicBezTo>
                    <a:pt x="618" y="505"/>
                    <a:pt x="614" y="504"/>
                    <a:pt x="617" y="500"/>
                  </a:cubicBezTo>
                  <a:cubicBezTo>
                    <a:pt x="620" y="497"/>
                    <a:pt x="616" y="495"/>
                    <a:pt x="613" y="498"/>
                  </a:cubicBezTo>
                  <a:cubicBezTo>
                    <a:pt x="610" y="501"/>
                    <a:pt x="608" y="496"/>
                    <a:pt x="613" y="495"/>
                  </a:cubicBezTo>
                  <a:cubicBezTo>
                    <a:pt x="617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6" y="490"/>
                  </a:cubicBezTo>
                  <a:cubicBezTo>
                    <a:pt x="579" y="494"/>
                    <a:pt x="572" y="505"/>
                    <a:pt x="568" y="505"/>
                  </a:cubicBezTo>
                  <a:cubicBezTo>
                    <a:pt x="565" y="505"/>
                    <a:pt x="574" y="499"/>
                    <a:pt x="575" y="497"/>
                  </a:cubicBezTo>
                  <a:cubicBezTo>
                    <a:pt x="577" y="494"/>
                    <a:pt x="575" y="492"/>
                    <a:pt x="577" y="493"/>
                  </a:cubicBezTo>
                  <a:cubicBezTo>
                    <a:pt x="579" y="494"/>
                    <a:pt x="585" y="485"/>
                    <a:pt x="588" y="482"/>
                  </a:cubicBezTo>
                  <a:cubicBezTo>
                    <a:pt x="592" y="479"/>
                    <a:pt x="596" y="482"/>
                    <a:pt x="597" y="480"/>
                  </a:cubicBezTo>
                  <a:cubicBezTo>
                    <a:pt x="597" y="477"/>
                    <a:pt x="599" y="476"/>
                    <a:pt x="603" y="473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5"/>
                    <a:pt x="667" y="461"/>
                  </a:cubicBezTo>
                  <a:cubicBezTo>
                    <a:pt x="670" y="458"/>
                    <a:pt x="673" y="458"/>
                    <a:pt x="678" y="458"/>
                  </a:cubicBezTo>
                  <a:cubicBezTo>
                    <a:pt x="684" y="458"/>
                    <a:pt x="687" y="453"/>
                    <a:pt x="690" y="451"/>
                  </a:cubicBezTo>
                  <a:cubicBezTo>
                    <a:pt x="692" y="449"/>
                    <a:pt x="691" y="448"/>
                    <a:pt x="689" y="448"/>
                  </a:cubicBezTo>
                  <a:cubicBezTo>
                    <a:pt x="686" y="447"/>
                    <a:pt x="684" y="446"/>
                    <a:pt x="687" y="446"/>
                  </a:cubicBezTo>
                  <a:cubicBezTo>
                    <a:pt x="689" y="445"/>
                    <a:pt x="690" y="444"/>
                    <a:pt x="691" y="441"/>
                  </a:cubicBezTo>
                  <a:cubicBezTo>
                    <a:pt x="692" y="437"/>
                    <a:pt x="690" y="439"/>
                    <a:pt x="687" y="434"/>
                  </a:cubicBezTo>
                  <a:cubicBezTo>
                    <a:pt x="684" y="430"/>
                    <a:pt x="682" y="436"/>
                    <a:pt x="679" y="436"/>
                  </a:cubicBezTo>
                  <a:cubicBezTo>
                    <a:pt x="675" y="435"/>
                    <a:pt x="681" y="431"/>
                    <a:pt x="678" y="429"/>
                  </a:cubicBezTo>
                  <a:cubicBezTo>
                    <a:pt x="675" y="427"/>
                    <a:pt x="670" y="429"/>
                    <a:pt x="666" y="432"/>
                  </a:cubicBezTo>
                  <a:cubicBezTo>
                    <a:pt x="661" y="436"/>
                    <a:pt x="662" y="432"/>
                    <a:pt x="658" y="436"/>
                  </a:cubicBezTo>
                  <a:cubicBezTo>
                    <a:pt x="654" y="439"/>
                    <a:pt x="654" y="434"/>
                    <a:pt x="656" y="432"/>
                  </a:cubicBezTo>
                  <a:cubicBezTo>
                    <a:pt x="658" y="431"/>
                    <a:pt x="659" y="433"/>
                    <a:pt x="661" y="430"/>
                  </a:cubicBezTo>
                  <a:cubicBezTo>
                    <a:pt x="662" y="428"/>
                    <a:pt x="664" y="430"/>
                    <a:pt x="668" y="428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20"/>
                    <a:pt x="671" y="421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9"/>
                    <a:pt x="660" y="414"/>
                    <a:pt x="657" y="416"/>
                  </a:cubicBezTo>
                  <a:cubicBezTo>
                    <a:pt x="654" y="418"/>
                    <a:pt x="652" y="416"/>
                    <a:pt x="651" y="412"/>
                  </a:cubicBezTo>
                  <a:cubicBezTo>
                    <a:pt x="650" y="409"/>
                    <a:pt x="642" y="403"/>
                    <a:pt x="638" y="402"/>
                  </a:cubicBezTo>
                  <a:cubicBezTo>
                    <a:pt x="633" y="400"/>
                    <a:pt x="636" y="398"/>
                    <a:pt x="639" y="400"/>
                  </a:cubicBezTo>
                  <a:cubicBezTo>
                    <a:pt x="641" y="401"/>
                    <a:pt x="644" y="398"/>
                    <a:pt x="645" y="396"/>
                  </a:cubicBezTo>
                  <a:cubicBezTo>
                    <a:pt x="646" y="394"/>
                    <a:pt x="643" y="393"/>
                    <a:pt x="642" y="393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6" y="382"/>
                  </a:cubicBezTo>
                  <a:cubicBezTo>
                    <a:pt x="635" y="381"/>
                    <a:pt x="632" y="379"/>
                    <a:pt x="633" y="378"/>
                  </a:cubicBezTo>
                  <a:cubicBezTo>
                    <a:pt x="633" y="376"/>
                    <a:pt x="629" y="374"/>
                    <a:pt x="629" y="372"/>
                  </a:cubicBezTo>
                  <a:cubicBezTo>
                    <a:pt x="629" y="370"/>
                    <a:pt x="624" y="365"/>
                    <a:pt x="624" y="363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4"/>
                    <a:pt x="616" y="358"/>
                  </a:cubicBezTo>
                  <a:cubicBezTo>
                    <a:pt x="615" y="362"/>
                    <a:pt x="611" y="362"/>
                    <a:pt x="613" y="364"/>
                  </a:cubicBezTo>
                  <a:cubicBezTo>
                    <a:pt x="615" y="367"/>
                    <a:pt x="613" y="367"/>
                    <a:pt x="611" y="368"/>
                  </a:cubicBezTo>
                  <a:cubicBezTo>
                    <a:pt x="610" y="370"/>
                    <a:pt x="613" y="373"/>
                    <a:pt x="610" y="373"/>
                  </a:cubicBezTo>
                  <a:cubicBezTo>
                    <a:pt x="607" y="373"/>
                    <a:pt x="608" y="378"/>
                    <a:pt x="607" y="376"/>
                  </a:cubicBezTo>
                  <a:cubicBezTo>
                    <a:pt x="606" y="373"/>
                    <a:pt x="602" y="374"/>
                    <a:pt x="602" y="377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8"/>
                  </a:cubicBezTo>
                  <a:cubicBezTo>
                    <a:pt x="588" y="379"/>
                    <a:pt x="588" y="374"/>
                    <a:pt x="585" y="374"/>
                  </a:cubicBezTo>
                  <a:cubicBezTo>
                    <a:pt x="582" y="374"/>
                    <a:pt x="580" y="374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4"/>
                    <a:pt x="577" y="361"/>
                    <a:pt x="577" y="356"/>
                  </a:cubicBezTo>
                  <a:cubicBezTo>
                    <a:pt x="577" y="352"/>
                    <a:pt x="580" y="351"/>
                    <a:pt x="580" y="350"/>
                  </a:cubicBezTo>
                  <a:cubicBezTo>
                    <a:pt x="580" y="348"/>
                    <a:pt x="577" y="348"/>
                    <a:pt x="575" y="349"/>
                  </a:cubicBezTo>
                  <a:cubicBezTo>
                    <a:pt x="573" y="351"/>
                    <a:pt x="573" y="347"/>
                    <a:pt x="571" y="347"/>
                  </a:cubicBezTo>
                  <a:cubicBezTo>
                    <a:pt x="568" y="348"/>
                    <a:pt x="562" y="347"/>
                    <a:pt x="561" y="344"/>
                  </a:cubicBezTo>
                  <a:cubicBezTo>
                    <a:pt x="561" y="341"/>
                    <a:pt x="559" y="342"/>
                    <a:pt x="557" y="339"/>
                  </a:cubicBezTo>
                  <a:cubicBezTo>
                    <a:pt x="556" y="336"/>
                    <a:pt x="554" y="339"/>
                    <a:pt x="554" y="337"/>
                  </a:cubicBezTo>
                  <a:cubicBezTo>
                    <a:pt x="554" y="334"/>
                    <a:pt x="552" y="334"/>
                    <a:pt x="550" y="333"/>
                  </a:cubicBezTo>
                  <a:cubicBezTo>
                    <a:pt x="548" y="333"/>
                    <a:pt x="547" y="331"/>
                    <a:pt x="544" y="330"/>
                  </a:cubicBezTo>
                  <a:cubicBezTo>
                    <a:pt x="542" y="330"/>
                    <a:pt x="538" y="332"/>
                    <a:pt x="536" y="333"/>
                  </a:cubicBezTo>
                  <a:cubicBezTo>
                    <a:pt x="535" y="334"/>
                    <a:pt x="531" y="331"/>
                    <a:pt x="529" y="332"/>
                  </a:cubicBezTo>
                  <a:cubicBezTo>
                    <a:pt x="527" y="333"/>
                    <a:pt x="527" y="331"/>
                    <a:pt x="523" y="330"/>
                  </a:cubicBezTo>
                  <a:cubicBezTo>
                    <a:pt x="518" y="329"/>
                    <a:pt x="512" y="328"/>
                    <a:pt x="512" y="330"/>
                  </a:cubicBezTo>
                  <a:cubicBezTo>
                    <a:pt x="512" y="331"/>
                    <a:pt x="508" y="332"/>
                    <a:pt x="509" y="336"/>
                  </a:cubicBezTo>
                  <a:cubicBezTo>
                    <a:pt x="509" y="339"/>
                    <a:pt x="513" y="339"/>
                    <a:pt x="514" y="341"/>
                  </a:cubicBezTo>
                  <a:cubicBezTo>
                    <a:pt x="515" y="344"/>
                    <a:pt x="512" y="343"/>
                    <a:pt x="512" y="345"/>
                  </a:cubicBezTo>
                  <a:cubicBezTo>
                    <a:pt x="512" y="347"/>
                    <a:pt x="509" y="347"/>
                    <a:pt x="509" y="349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3" y="357"/>
                    <a:pt x="514" y="356"/>
                    <a:pt x="515" y="361"/>
                  </a:cubicBezTo>
                  <a:cubicBezTo>
                    <a:pt x="516" y="365"/>
                    <a:pt x="514" y="364"/>
                    <a:pt x="512" y="365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3"/>
                    <a:pt x="505" y="376"/>
                    <a:pt x="507" y="378"/>
                  </a:cubicBezTo>
                  <a:cubicBezTo>
                    <a:pt x="509" y="380"/>
                    <a:pt x="516" y="383"/>
                    <a:pt x="519" y="387"/>
                  </a:cubicBezTo>
                  <a:cubicBezTo>
                    <a:pt x="522" y="392"/>
                    <a:pt x="522" y="400"/>
                    <a:pt x="521" y="405"/>
                  </a:cubicBezTo>
                  <a:cubicBezTo>
                    <a:pt x="520" y="410"/>
                    <a:pt x="514" y="412"/>
                    <a:pt x="509" y="416"/>
                  </a:cubicBezTo>
                  <a:cubicBezTo>
                    <a:pt x="505" y="421"/>
                    <a:pt x="500" y="420"/>
                    <a:pt x="498" y="420"/>
                  </a:cubicBezTo>
                  <a:cubicBezTo>
                    <a:pt x="496" y="421"/>
                    <a:pt x="497" y="425"/>
                    <a:pt x="500" y="428"/>
                  </a:cubicBezTo>
                  <a:cubicBezTo>
                    <a:pt x="503" y="432"/>
                    <a:pt x="501" y="433"/>
                    <a:pt x="502" y="436"/>
                  </a:cubicBezTo>
                  <a:cubicBezTo>
                    <a:pt x="504" y="440"/>
                    <a:pt x="502" y="443"/>
                    <a:pt x="505" y="446"/>
                  </a:cubicBezTo>
                  <a:cubicBezTo>
                    <a:pt x="507" y="449"/>
                    <a:pt x="506" y="450"/>
                    <a:pt x="503" y="453"/>
                  </a:cubicBezTo>
                  <a:cubicBezTo>
                    <a:pt x="500" y="455"/>
                    <a:pt x="504" y="454"/>
                    <a:pt x="504" y="457"/>
                  </a:cubicBezTo>
                  <a:cubicBezTo>
                    <a:pt x="504" y="460"/>
                    <a:pt x="503" y="458"/>
                    <a:pt x="501" y="456"/>
                  </a:cubicBezTo>
                  <a:cubicBezTo>
                    <a:pt x="498" y="455"/>
                    <a:pt x="496" y="459"/>
                    <a:pt x="496" y="461"/>
                  </a:cubicBezTo>
                  <a:cubicBezTo>
                    <a:pt x="496" y="463"/>
                    <a:pt x="491" y="459"/>
                    <a:pt x="489" y="459"/>
                  </a:cubicBezTo>
                  <a:cubicBezTo>
                    <a:pt x="488" y="459"/>
                    <a:pt x="490" y="456"/>
                    <a:pt x="486" y="453"/>
                  </a:cubicBezTo>
                  <a:cubicBezTo>
                    <a:pt x="483" y="451"/>
                    <a:pt x="481" y="450"/>
                    <a:pt x="481" y="448"/>
                  </a:cubicBezTo>
                  <a:cubicBezTo>
                    <a:pt x="481" y="445"/>
                    <a:pt x="475" y="444"/>
                    <a:pt x="475" y="441"/>
                  </a:cubicBezTo>
                  <a:cubicBezTo>
                    <a:pt x="475" y="438"/>
                    <a:pt x="476" y="431"/>
                    <a:pt x="475" y="428"/>
                  </a:cubicBezTo>
                  <a:cubicBezTo>
                    <a:pt x="473" y="426"/>
                    <a:pt x="475" y="424"/>
                    <a:pt x="476" y="422"/>
                  </a:cubicBezTo>
                  <a:cubicBezTo>
                    <a:pt x="477" y="420"/>
                    <a:pt x="474" y="417"/>
                    <a:pt x="471" y="417"/>
                  </a:cubicBezTo>
                  <a:cubicBezTo>
                    <a:pt x="468" y="417"/>
                    <a:pt x="463" y="416"/>
                    <a:pt x="459" y="416"/>
                  </a:cubicBezTo>
                  <a:cubicBezTo>
                    <a:pt x="455" y="417"/>
                    <a:pt x="452" y="416"/>
                    <a:pt x="451" y="415"/>
                  </a:cubicBezTo>
                  <a:cubicBezTo>
                    <a:pt x="449" y="413"/>
                    <a:pt x="445" y="411"/>
                    <a:pt x="440" y="409"/>
                  </a:cubicBezTo>
                  <a:cubicBezTo>
                    <a:pt x="434" y="408"/>
                    <a:pt x="432" y="405"/>
                    <a:pt x="431" y="403"/>
                  </a:cubicBezTo>
                  <a:cubicBezTo>
                    <a:pt x="430" y="402"/>
                    <a:pt x="425" y="401"/>
                    <a:pt x="424" y="399"/>
                  </a:cubicBezTo>
                  <a:cubicBezTo>
                    <a:pt x="422" y="397"/>
                    <a:pt x="417" y="396"/>
                    <a:pt x="415" y="397"/>
                  </a:cubicBezTo>
                  <a:cubicBezTo>
                    <a:pt x="413" y="397"/>
                    <a:pt x="407" y="392"/>
                    <a:pt x="404" y="393"/>
                  </a:cubicBezTo>
                  <a:cubicBezTo>
                    <a:pt x="401" y="393"/>
                    <a:pt x="394" y="396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1"/>
                    <a:pt x="391" y="386"/>
                    <a:pt x="390" y="382"/>
                  </a:cubicBezTo>
                  <a:cubicBezTo>
                    <a:pt x="389" y="378"/>
                    <a:pt x="388" y="375"/>
                    <a:pt x="384" y="375"/>
                  </a:cubicBezTo>
                  <a:cubicBezTo>
                    <a:pt x="380" y="376"/>
                    <a:pt x="376" y="374"/>
                    <a:pt x="375" y="373"/>
                  </a:cubicBezTo>
                  <a:cubicBezTo>
                    <a:pt x="374" y="372"/>
                    <a:pt x="374" y="362"/>
                    <a:pt x="375" y="358"/>
                  </a:cubicBezTo>
                  <a:cubicBezTo>
                    <a:pt x="376" y="353"/>
                    <a:pt x="380" y="347"/>
                    <a:pt x="380" y="344"/>
                  </a:cubicBezTo>
                  <a:cubicBezTo>
                    <a:pt x="380" y="342"/>
                    <a:pt x="383" y="340"/>
                    <a:pt x="386" y="340"/>
                  </a:cubicBezTo>
                  <a:cubicBezTo>
                    <a:pt x="389" y="339"/>
                    <a:pt x="386" y="334"/>
                    <a:pt x="389" y="334"/>
                  </a:cubicBezTo>
                  <a:cubicBezTo>
                    <a:pt x="392" y="333"/>
                    <a:pt x="392" y="332"/>
                    <a:pt x="392" y="330"/>
                  </a:cubicBezTo>
                  <a:cubicBezTo>
                    <a:pt x="393" y="328"/>
                    <a:pt x="396" y="329"/>
                    <a:pt x="394" y="327"/>
                  </a:cubicBezTo>
                  <a:cubicBezTo>
                    <a:pt x="393" y="326"/>
                    <a:pt x="394" y="325"/>
                    <a:pt x="398" y="325"/>
                  </a:cubicBezTo>
                  <a:cubicBezTo>
                    <a:pt x="402" y="325"/>
                    <a:pt x="408" y="324"/>
                    <a:pt x="407" y="320"/>
                  </a:cubicBezTo>
                  <a:cubicBezTo>
                    <a:pt x="407" y="316"/>
                    <a:pt x="396" y="319"/>
                    <a:pt x="396" y="315"/>
                  </a:cubicBezTo>
                  <a:cubicBezTo>
                    <a:pt x="396" y="312"/>
                    <a:pt x="382" y="312"/>
                    <a:pt x="383" y="310"/>
                  </a:cubicBezTo>
                  <a:cubicBezTo>
                    <a:pt x="384" y="308"/>
                    <a:pt x="397" y="311"/>
                    <a:pt x="401" y="313"/>
                  </a:cubicBezTo>
                  <a:cubicBezTo>
                    <a:pt x="406" y="315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4" y="305"/>
                    <a:pt x="421" y="310"/>
                    <a:pt x="425" y="309"/>
                  </a:cubicBezTo>
                  <a:cubicBezTo>
                    <a:pt x="429" y="308"/>
                    <a:pt x="433" y="300"/>
                    <a:pt x="436" y="297"/>
                  </a:cubicBezTo>
                  <a:cubicBezTo>
                    <a:pt x="440" y="295"/>
                    <a:pt x="437" y="293"/>
                    <a:pt x="430" y="294"/>
                  </a:cubicBezTo>
                  <a:cubicBezTo>
                    <a:pt x="423" y="294"/>
                    <a:pt x="420" y="292"/>
                    <a:pt x="416" y="289"/>
                  </a:cubicBezTo>
                  <a:cubicBezTo>
                    <a:pt x="413" y="286"/>
                    <a:pt x="413" y="284"/>
                    <a:pt x="417" y="284"/>
                  </a:cubicBezTo>
                  <a:cubicBezTo>
                    <a:pt x="420" y="285"/>
                    <a:pt x="429" y="292"/>
                    <a:pt x="433" y="292"/>
                  </a:cubicBezTo>
                  <a:cubicBezTo>
                    <a:pt x="436" y="293"/>
                    <a:pt x="442" y="286"/>
                    <a:pt x="445" y="284"/>
                  </a:cubicBezTo>
                  <a:cubicBezTo>
                    <a:pt x="448" y="281"/>
                    <a:pt x="442" y="281"/>
                    <a:pt x="440" y="279"/>
                  </a:cubicBezTo>
                  <a:cubicBezTo>
                    <a:pt x="438" y="277"/>
                    <a:pt x="444" y="276"/>
                    <a:pt x="447" y="276"/>
                  </a:cubicBezTo>
                  <a:cubicBezTo>
                    <a:pt x="449" y="276"/>
                    <a:pt x="451" y="279"/>
                    <a:pt x="452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2" y="272"/>
                    <a:pt x="456" y="269"/>
                    <a:pt x="457" y="271"/>
                  </a:cubicBezTo>
                  <a:cubicBezTo>
                    <a:pt x="458" y="274"/>
                    <a:pt x="461" y="273"/>
                    <a:pt x="463" y="276"/>
                  </a:cubicBezTo>
                  <a:cubicBezTo>
                    <a:pt x="465" y="280"/>
                    <a:pt x="466" y="278"/>
                    <a:pt x="470" y="276"/>
                  </a:cubicBezTo>
                  <a:cubicBezTo>
                    <a:pt x="473" y="275"/>
                    <a:pt x="475" y="273"/>
                    <a:pt x="477" y="271"/>
                  </a:cubicBezTo>
                  <a:cubicBezTo>
                    <a:pt x="479" y="269"/>
                    <a:pt x="479" y="271"/>
                    <a:pt x="482" y="268"/>
                  </a:cubicBezTo>
                  <a:cubicBezTo>
                    <a:pt x="484" y="264"/>
                    <a:pt x="481" y="261"/>
                    <a:pt x="478" y="259"/>
                  </a:cubicBezTo>
                  <a:cubicBezTo>
                    <a:pt x="475" y="257"/>
                    <a:pt x="478" y="255"/>
                    <a:pt x="475" y="253"/>
                  </a:cubicBezTo>
                  <a:cubicBezTo>
                    <a:pt x="472" y="252"/>
                    <a:pt x="472" y="249"/>
                    <a:pt x="475" y="250"/>
                  </a:cubicBezTo>
                  <a:cubicBezTo>
                    <a:pt x="479" y="251"/>
                    <a:pt x="482" y="250"/>
                    <a:pt x="483" y="247"/>
                  </a:cubicBezTo>
                  <a:cubicBezTo>
                    <a:pt x="485" y="245"/>
                    <a:pt x="478" y="244"/>
                    <a:pt x="481" y="242"/>
                  </a:cubicBezTo>
                  <a:cubicBezTo>
                    <a:pt x="484" y="240"/>
                    <a:pt x="482" y="239"/>
                    <a:pt x="478" y="239"/>
                  </a:cubicBezTo>
                  <a:cubicBezTo>
                    <a:pt x="475" y="239"/>
                    <a:pt x="473" y="237"/>
                    <a:pt x="472" y="234"/>
                  </a:cubicBezTo>
                  <a:cubicBezTo>
                    <a:pt x="472" y="232"/>
                    <a:pt x="467" y="233"/>
                    <a:pt x="463" y="232"/>
                  </a:cubicBezTo>
                  <a:cubicBezTo>
                    <a:pt x="460" y="230"/>
                    <a:pt x="452" y="231"/>
                    <a:pt x="451" y="231"/>
                  </a:cubicBezTo>
                  <a:cubicBezTo>
                    <a:pt x="449" y="231"/>
                    <a:pt x="449" y="238"/>
                    <a:pt x="451" y="238"/>
                  </a:cubicBezTo>
                  <a:cubicBezTo>
                    <a:pt x="454" y="239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6"/>
                  </a:cubicBezTo>
                  <a:cubicBezTo>
                    <a:pt x="451" y="246"/>
                    <a:pt x="448" y="245"/>
                    <a:pt x="447" y="250"/>
                  </a:cubicBezTo>
                  <a:cubicBezTo>
                    <a:pt x="447" y="254"/>
                    <a:pt x="446" y="256"/>
                    <a:pt x="443" y="258"/>
                  </a:cubicBezTo>
                  <a:cubicBezTo>
                    <a:pt x="440" y="259"/>
                    <a:pt x="443" y="252"/>
                    <a:pt x="440" y="253"/>
                  </a:cubicBezTo>
                  <a:cubicBezTo>
                    <a:pt x="437" y="253"/>
                    <a:pt x="437" y="258"/>
                    <a:pt x="439" y="259"/>
                  </a:cubicBezTo>
                  <a:cubicBezTo>
                    <a:pt x="441" y="259"/>
                    <a:pt x="441" y="261"/>
                    <a:pt x="442" y="264"/>
                  </a:cubicBezTo>
                  <a:cubicBezTo>
                    <a:pt x="442" y="266"/>
                    <a:pt x="438" y="264"/>
                    <a:pt x="436" y="268"/>
                  </a:cubicBezTo>
                  <a:cubicBezTo>
                    <a:pt x="434" y="271"/>
                    <a:pt x="434" y="266"/>
                    <a:pt x="432" y="264"/>
                  </a:cubicBezTo>
                  <a:cubicBezTo>
                    <a:pt x="429" y="262"/>
                    <a:pt x="426" y="258"/>
                    <a:pt x="426" y="256"/>
                  </a:cubicBezTo>
                  <a:cubicBezTo>
                    <a:pt x="426" y="253"/>
                    <a:pt x="428" y="253"/>
                    <a:pt x="430" y="252"/>
                  </a:cubicBezTo>
                  <a:cubicBezTo>
                    <a:pt x="432" y="252"/>
                    <a:pt x="430" y="250"/>
                    <a:pt x="429" y="247"/>
                  </a:cubicBezTo>
                  <a:cubicBezTo>
                    <a:pt x="429" y="244"/>
                    <a:pt x="427" y="245"/>
                    <a:pt x="424" y="241"/>
                  </a:cubicBezTo>
                  <a:cubicBezTo>
                    <a:pt x="421" y="238"/>
                    <a:pt x="418" y="238"/>
                    <a:pt x="417" y="240"/>
                  </a:cubicBezTo>
                  <a:cubicBezTo>
                    <a:pt x="415" y="241"/>
                    <a:pt x="416" y="244"/>
                    <a:pt x="414" y="245"/>
                  </a:cubicBezTo>
                  <a:cubicBezTo>
                    <a:pt x="411" y="246"/>
                    <a:pt x="412" y="251"/>
                    <a:pt x="410" y="252"/>
                  </a:cubicBezTo>
                  <a:cubicBezTo>
                    <a:pt x="408" y="252"/>
                    <a:pt x="409" y="243"/>
                    <a:pt x="407" y="242"/>
                  </a:cubicBezTo>
                  <a:cubicBezTo>
                    <a:pt x="405" y="241"/>
                    <a:pt x="406" y="239"/>
                    <a:pt x="408" y="239"/>
                  </a:cubicBezTo>
                  <a:cubicBezTo>
                    <a:pt x="411" y="238"/>
                    <a:pt x="413" y="235"/>
                    <a:pt x="410" y="235"/>
                  </a:cubicBezTo>
                  <a:cubicBezTo>
                    <a:pt x="408" y="235"/>
                    <a:pt x="404" y="233"/>
                    <a:pt x="402" y="232"/>
                  </a:cubicBezTo>
                  <a:cubicBezTo>
                    <a:pt x="401" y="232"/>
                    <a:pt x="398" y="235"/>
                    <a:pt x="396" y="234"/>
                  </a:cubicBezTo>
                  <a:cubicBezTo>
                    <a:pt x="394" y="232"/>
                    <a:pt x="396" y="229"/>
                    <a:pt x="397" y="227"/>
                  </a:cubicBezTo>
                  <a:cubicBezTo>
                    <a:pt x="397" y="225"/>
                    <a:pt x="399" y="228"/>
                    <a:pt x="401" y="225"/>
                  </a:cubicBezTo>
                  <a:cubicBezTo>
                    <a:pt x="403" y="223"/>
                    <a:pt x="396" y="223"/>
                    <a:pt x="396" y="220"/>
                  </a:cubicBezTo>
                  <a:cubicBezTo>
                    <a:pt x="396" y="217"/>
                    <a:pt x="391" y="217"/>
                    <a:pt x="389" y="216"/>
                  </a:cubicBezTo>
                  <a:cubicBezTo>
                    <a:pt x="387" y="215"/>
                    <a:pt x="390" y="210"/>
                    <a:pt x="389" y="209"/>
                  </a:cubicBezTo>
                  <a:cubicBezTo>
                    <a:pt x="389" y="207"/>
                    <a:pt x="382" y="201"/>
                    <a:pt x="379" y="202"/>
                  </a:cubicBezTo>
                  <a:cubicBezTo>
                    <a:pt x="376" y="202"/>
                    <a:pt x="376" y="198"/>
                    <a:pt x="377" y="198"/>
                  </a:cubicBezTo>
                  <a:cubicBezTo>
                    <a:pt x="379" y="198"/>
                    <a:pt x="380" y="197"/>
                    <a:pt x="383" y="194"/>
                  </a:cubicBezTo>
                  <a:cubicBezTo>
                    <a:pt x="386" y="190"/>
                    <a:pt x="386" y="189"/>
                    <a:pt x="384" y="189"/>
                  </a:cubicBezTo>
                  <a:cubicBezTo>
                    <a:pt x="382" y="188"/>
                    <a:pt x="381" y="186"/>
                    <a:pt x="385" y="186"/>
                  </a:cubicBezTo>
                  <a:cubicBezTo>
                    <a:pt x="389" y="186"/>
                    <a:pt x="395" y="189"/>
                    <a:pt x="397" y="187"/>
                  </a:cubicBezTo>
                  <a:cubicBezTo>
                    <a:pt x="399" y="185"/>
                    <a:pt x="406" y="175"/>
                    <a:pt x="409" y="171"/>
                  </a:cubicBezTo>
                  <a:cubicBezTo>
                    <a:pt x="412" y="167"/>
                    <a:pt x="407" y="167"/>
                    <a:pt x="400" y="167"/>
                  </a:cubicBezTo>
                  <a:cubicBezTo>
                    <a:pt x="394" y="168"/>
                    <a:pt x="393" y="165"/>
                    <a:pt x="387" y="165"/>
                  </a:cubicBezTo>
                  <a:cubicBezTo>
                    <a:pt x="382" y="164"/>
                    <a:pt x="372" y="166"/>
                    <a:pt x="371" y="167"/>
                  </a:cubicBezTo>
                  <a:cubicBezTo>
                    <a:pt x="369" y="169"/>
                    <a:pt x="373" y="170"/>
                    <a:pt x="373" y="172"/>
                  </a:cubicBezTo>
                  <a:cubicBezTo>
                    <a:pt x="372" y="174"/>
                    <a:pt x="369" y="171"/>
                    <a:pt x="367" y="172"/>
                  </a:cubicBezTo>
                  <a:cubicBezTo>
                    <a:pt x="366" y="172"/>
                    <a:pt x="368" y="175"/>
                    <a:pt x="367" y="181"/>
                  </a:cubicBezTo>
                  <a:cubicBezTo>
                    <a:pt x="367" y="187"/>
                    <a:pt x="369" y="187"/>
                    <a:pt x="371" y="190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3"/>
                    <a:pt x="367" y="204"/>
                  </a:cubicBezTo>
                  <a:cubicBezTo>
                    <a:pt x="366" y="205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8"/>
                  </a:cubicBezTo>
                  <a:cubicBezTo>
                    <a:pt x="361" y="208"/>
                    <a:pt x="359" y="215"/>
                    <a:pt x="361" y="217"/>
                  </a:cubicBezTo>
                  <a:cubicBezTo>
                    <a:pt x="364" y="218"/>
                    <a:pt x="364" y="218"/>
                    <a:pt x="363" y="220"/>
                  </a:cubicBezTo>
                  <a:cubicBezTo>
                    <a:pt x="361" y="223"/>
                    <a:pt x="359" y="226"/>
                    <a:pt x="363" y="230"/>
                  </a:cubicBezTo>
                  <a:cubicBezTo>
                    <a:pt x="367" y="233"/>
                    <a:pt x="375" y="233"/>
                    <a:pt x="379" y="235"/>
                  </a:cubicBezTo>
                  <a:cubicBezTo>
                    <a:pt x="384" y="238"/>
                    <a:pt x="378" y="236"/>
                    <a:pt x="379" y="239"/>
                  </a:cubicBezTo>
                  <a:cubicBezTo>
                    <a:pt x="381" y="242"/>
                    <a:pt x="377" y="243"/>
                    <a:pt x="377" y="246"/>
                  </a:cubicBezTo>
                  <a:cubicBezTo>
                    <a:pt x="377" y="248"/>
                    <a:pt x="379" y="247"/>
                    <a:pt x="381" y="243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1"/>
                    <a:pt x="381" y="249"/>
                    <a:pt x="379" y="252"/>
                  </a:cubicBezTo>
                  <a:cubicBezTo>
                    <a:pt x="376" y="256"/>
                    <a:pt x="374" y="256"/>
                    <a:pt x="371" y="255"/>
                  </a:cubicBezTo>
                  <a:cubicBezTo>
                    <a:pt x="367" y="255"/>
                    <a:pt x="369" y="260"/>
                    <a:pt x="371" y="263"/>
                  </a:cubicBezTo>
                  <a:cubicBezTo>
                    <a:pt x="372" y="266"/>
                    <a:pt x="371" y="267"/>
                    <a:pt x="367" y="266"/>
                  </a:cubicBezTo>
                  <a:cubicBezTo>
                    <a:pt x="363" y="265"/>
                    <a:pt x="360" y="263"/>
                    <a:pt x="362" y="260"/>
                  </a:cubicBezTo>
                  <a:cubicBezTo>
                    <a:pt x="364" y="257"/>
                    <a:pt x="366" y="253"/>
                    <a:pt x="363" y="253"/>
                  </a:cubicBezTo>
                  <a:cubicBezTo>
                    <a:pt x="361" y="254"/>
                    <a:pt x="356" y="253"/>
                    <a:pt x="354" y="251"/>
                  </a:cubicBezTo>
                  <a:cubicBezTo>
                    <a:pt x="353" y="248"/>
                    <a:pt x="355" y="249"/>
                    <a:pt x="360" y="250"/>
                  </a:cubicBezTo>
                  <a:cubicBezTo>
                    <a:pt x="365" y="250"/>
                    <a:pt x="361" y="247"/>
                    <a:pt x="364" y="247"/>
                  </a:cubicBezTo>
                  <a:cubicBezTo>
                    <a:pt x="368" y="247"/>
                    <a:pt x="371" y="249"/>
                    <a:pt x="374" y="246"/>
                  </a:cubicBezTo>
                  <a:cubicBezTo>
                    <a:pt x="377" y="243"/>
                    <a:pt x="372" y="238"/>
                    <a:pt x="369" y="239"/>
                  </a:cubicBezTo>
                  <a:cubicBezTo>
                    <a:pt x="367" y="240"/>
                    <a:pt x="363" y="241"/>
                    <a:pt x="363" y="238"/>
                  </a:cubicBezTo>
                  <a:cubicBezTo>
                    <a:pt x="363" y="236"/>
                    <a:pt x="367" y="238"/>
                    <a:pt x="369" y="237"/>
                  </a:cubicBezTo>
                  <a:cubicBezTo>
                    <a:pt x="372" y="237"/>
                    <a:pt x="368" y="233"/>
                    <a:pt x="364" y="234"/>
                  </a:cubicBezTo>
                  <a:cubicBezTo>
                    <a:pt x="361" y="235"/>
                    <a:pt x="358" y="235"/>
                    <a:pt x="356" y="232"/>
                  </a:cubicBezTo>
                  <a:cubicBezTo>
                    <a:pt x="353" y="229"/>
                    <a:pt x="348" y="228"/>
                    <a:pt x="346" y="235"/>
                  </a:cubicBezTo>
                  <a:cubicBezTo>
                    <a:pt x="345" y="241"/>
                    <a:pt x="340" y="238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4" y="249"/>
                    <a:pt x="351" y="249"/>
                  </a:cubicBezTo>
                  <a:cubicBezTo>
                    <a:pt x="349" y="249"/>
                    <a:pt x="350" y="252"/>
                    <a:pt x="348" y="251"/>
                  </a:cubicBezTo>
                  <a:cubicBezTo>
                    <a:pt x="345" y="250"/>
                    <a:pt x="343" y="251"/>
                    <a:pt x="344" y="253"/>
                  </a:cubicBezTo>
                  <a:cubicBezTo>
                    <a:pt x="346" y="255"/>
                    <a:pt x="344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3" y="258"/>
                    <a:pt x="326" y="259"/>
                    <a:pt x="321" y="260"/>
                  </a:cubicBezTo>
                  <a:cubicBezTo>
                    <a:pt x="316" y="261"/>
                    <a:pt x="310" y="259"/>
                    <a:pt x="308" y="257"/>
                  </a:cubicBezTo>
                  <a:cubicBezTo>
                    <a:pt x="306" y="255"/>
                    <a:pt x="303" y="255"/>
                    <a:pt x="299" y="255"/>
                  </a:cubicBezTo>
                  <a:cubicBezTo>
                    <a:pt x="296" y="255"/>
                    <a:pt x="297" y="252"/>
                    <a:pt x="292" y="251"/>
                  </a:cubicBezTo>
                  <a:cubicBezTo>
                    <a:pt x="288" y="251"/>
                    <a:pt x="289" y="247"/>
                    <a:pt x="288" y="245"/>
                  </a:cubicBezTo>
                  <a:cubicBezTo>
                    <a:pt x="288" y="243"/>
                    <a:pt x="278" y="243"/>
                    <a:pt x="275" y="246"/>
                  </a:cubicBezTo>
                  <a:cubicBezTo>
                    <a:pt x="272" y="248"/>
                    <a:pt x="265" y="247"/>
                    <a:pt x="263" y="251"/>
                  </a:cubicBezTo>
                  <a:cubicBezTo>
                    <a:pt x="261" y="255"/>
                    <a:pt x="265" y="254"/>
                    <a:pt x="267" y="254"/>
                  </a:cubicBezTo>
                  <a:cubicBezTo>
                    <a:pt x="269" y="254"/>
                    <a:pt x="269" y="251"/>
                    <a:pt x="274" y="252"/>
                  </a:cubicBezTo>
                  <a:cubicBezTo>
                    <a:pt x="279" y="252"/>
                    <a:pt x="283" y="246"/>
                    <a:pt x="285" y="249"/>
                  </a:cubicBezTo>
                  <a:cubicBezTo>
                    <a:pt x="287" y="251"/>
                    <a:pt x="276" y="255"/>
                    <a:pt x="272" y="256"/>
                  </a:cubicBezTo>
                  <a:cubicBezTo>
                    <a:pt x="267" y="256"/>
                    <a:pt x="268" y="260"/>
                    <a:pt x="273" y="267"/>
                  </a:cubicBezTo>
                  <a:cubicBezTo>
                    <a:pt x="277" y="273"/>
                    <a:pt x="271" y="269"/>
                    <a:pt x="271" y="273"/>
                  </a:cubicBezTo>
                  <a:cubicBezTo>
                    <a:pt x="271" y="276"/>
                    <a:pt x="262" y="272"/>
                    <a:pt x="266" y="271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2"/>
                    <a:pt x="260" y="264"/>
                    <a:pt x="261" y="262"/>
                  </a:cubicBezTo>
                  <a:cubicBezTo>
                    <a:pt x="261" y="259"/>
                    <a:pt x="258" y="262"/>
                    <a:pt x="255" y="260"/>
                  </a:cubicBezTo>
                  <a:cubicBezTo>
                    <a:pt x="253" y="258"/>
                    <a:pt x="252" y="256"/>
                    <a:pt x="248" y="258"/>
                  </a:cubicBezTo>
                  <a:cubicBezTo>
                    <a:pt x="245" y="260"/>
                    <a:pt x="241" y="259"/>
                    <a:pt x="233" y="261"/>
                  </a:cubicBezTo>
                  <a:cubicBezTo>
                    <a:pt x="226" y="262"/>
                    <a:pt x="212" y="261"/>
                    <a:pt x="210" y="259"/>
                  </a:cubicBezTo>
                  <a:cubicBezTo>
                    <a:pt x="207" y="256"/>
                    <a:pt x="216" y="252"/>
                    <a:pt x="219" y="253"/>
                  </a:cubicBezTo>
                  <a:cubicBezTo>
                    <a:pt x="221" y="253"/>
                    <a:pt x="220" y="250"/>
                    <a:pt x="216" y="247"/>
                  </a:cubicBezTo>
                  <a:cubicBezTo>
                    <a:pt x="212" y="243"/>
                    <a:pt x="203" y="241"/>
                    <a:pt x="203" y="243"/>
                  </a:cubicBezTo>
                  <a:cubicBezTo>
                    <a:pt x="203" y="245"/>
                    <a:pt x="198" y="244"/>
                    <a:pt x="191" y="242"/>
                  </a:cubicBezTo>
                  <a:cubicBezTo>
                    <a:pt x="184" y="241"/>
                    <a:pt x="183" y="239"/>
                    <a:pt x="179" y="239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7" y="230"/>
                    <a:pt x="145" y="234"/>
                  </a:cubicBezTo>
                  <a:cubicBezTo>
                    <a:pt x="144" y="238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7" y="226"/>
                    <a:pt x="134" y="226"/>
                  </a:cubicBezTo>
                  <a:cubicBezTo>
                    <a:pt x="131" y="226"/>
                    <a:pt x="128" y="238"/>
                    <a:pt x="123" y="237"/>
                  </a:cubicBezTo>
                  <a:cubicBezTo>
                    <a:pt x="117" y="237"/>
                    <a:pt x="115" y="225"/>
                    <a:pt x="111" y="221"/>
                  </a:cubicBezTo>
                  <a:cubicBezTo>
                    <a:pt x="106" y="218"/>
                    <a:pt x="102" y="218"/>
                    <a:pt x="106" y="223"/>
                  </a:cubicBezTo>
                  <a:cubicBezTo>
                    <a:pt x="110" y="228"/>
                    <a:pt x="103" y="224"/>
                    <a:pt x="103" y="227"/>
                  </a:cubicBezTo>
                  <a:cubicBezTo>
                    <a:pt x="103" y="231"/>
                    <a:pt x="97" y="234"/>
                    <a:pt x="97" y="233"/>
                  </a:cubicBezTo>
                  <a:cubicBezTo>
                    <a:pt x="97" y="231"/>
                    <a:pt x="94" y="229"/>
                    <a:pt x="89" y="234"/>
                  </a:cubicBezTo>
                  <a:cubicBezTo>
                    <a:pt x="85" y="239"/>
                    <a:pt x="82" y="238"/>
                    <a:pt x="82" y="236"/>
                  </a:cubicBezTo>
                  <a:cubicBezTo>
                    <a:pt x="81" y="235"/>
                    <a:pt x="69" y="241"/>
                    <a:pt x="69" y="243"/>
                  </a:cubicBezTo>
                  <a:cubicBezTo>
                    <a:pt x="70" y="245"/>
                    <a:pt x="67" y="247"/>
                    <a:pt x="64" y="247"/>
                  </a:cubicBezTo>
                  <a:cubicBezTo>
                    <a:pt x="60" y="246"/>
                    <a:pt x="63" y="244"/>
                    <a:pt x="66" y="242"/>
                  </a:cubicBezTo>
                  <a:cubicBezTo>
                    <a:pt x="69" y="241"/>
                    <a:pt x="77" y="234"/>
                    <a:pt x="81" y="233"/>
                  </a:cubicBezTo>
                  <a:cubicBezTo>
                    <a:pt x="86" y="233"/>
                    <a:pt x="94" y="229"/>
                    <a:pt x="94" y="227"/>
                  </a:cubicBezTo>
                  <a:cubicBezTo>
                    <a:pt x="94" y="225"/>
                    <a:pt x="90" y="227"/>
                    <a:pt x="87" y="226"/>
                  </a:cubicBezTo>
                  <a:cubicBezTo>
                    <a:pt x="84" y="226"/>
                    <a:pt x="79" y="229"/>
                    <a:pt x="74" y="231"/>
                  </a:cubicBezTo>
                  <a:cubicBezTo>
                    <a:pt x="69" y="233"/>
                    <a:pt x="64" y="233"/>
                    <a:pt x="65" y="235"/>
                  </a:cubicBezTo>
                  <a:cubicBezTo>
                    <a:pt x="67" y="238"/>
                    <a:pt x="61" y="235"/>
                    <a:pt x="60" y="237"/>
                  </a:cubicBezTo>
                  <a:cubicBezTo>
                    <a:pt x="58" y="239"/>
                    <a:pt x="56" y="237"/>
                    <a:pt x="58" y="236"/>
                  </a:cubicBezTo>
                  <a:cubicBezTo>
                    <a:pt x="60" y="235"/>
                    <a:pt x="54" y="233"/>
                    <a:pt x="54" y="234"/>
                  </a:cubicBezTo>
                  <a:cubicBezTo>
                    <a:pt x="54" y="235"/>
                    <a:pt x="53" y="237"/>
                    <a:pt x="48" y="237"/>
                  </a:cubicBezTo>
                  <a:cubicBezTo>
                    <a:pt x="44" y="237"/>
                    <a:pt x="40" y="240"/>
                    <a:pt x="43" y="242"/>
                  </a:cubicBezTo>
                  <a:cubicBezTo>
                    <a:pt x="45" y="244"/>
                    <a:pt x="47" y="245"/>
                    <a:pt x="46" y="247"/>
                  </a:cubicBezTo>
                  <a:cubicBezTo>
                    <a:pt x="44" y="248"/>
                    <a:pt x="40" y="243"/>
                    <a:pt x="34" y="243"/>
                  </a:cubicBezTo>
                  <a:cubicBezTo>
                    <a:pt x="27" y="244"/>
                    <a:pt x="15" y="237"/>
                    <a:pt x="15" y="235"/>
                  </a:cubicBezTo>
                  <a:cubicBezTo>
                    <a:pt x="15" y="233"/>
                    <a:pt x="6" y="234"/>
                    <a:pt x="0" y="234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3" y="359"/>
                    <a:pt x="4" y="358"/>
                  </a:cubicBezTo>
                  <a:cubicBezTo>
                    <a:pt x="6" y="356"/>
                    <a:pt x="8" y="358"/>
                    <a:pt x="12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8" y="371"/>
                    <a:pt x="29" y="374"/>
                    <a:pt x="31" y="372"/>
                  </a:cubicBezTo>
                  <a:cubicBezTo>
                    <a:pt x="34" y="371"/>
                    <a:pt x="39" y="370"/>
                    <a:pt x="39" y="367"/>
                  </a:cubicBezTo>
                  <a:cubicBezTo>
                    <a:pt x="39" y="364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7"/>
                  </a:cubicBezTo>
                  <a:cubicBezTo>
                    <a:pt x="73" y="398"/>
                    <a:pt x="72" y="400"/>
                    <a:pt x="81" y="404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1" y="420"/>
                  </a:cubicBezTo>
                  <a:cubicBezTo>
                    <a:pt x="89" y="421"/>
                    <a:pt x="87" y="422"/>
                    <a:pt x="85" y="424"/>
                  </a:cubicBezTo>
                  <a:cubicBezTo>
                    <a:pt x="85" y="425"/>
                    <a:pt x="87" y="426"/>
                    <a:pt x="89" y="428"/>
                  </a:cubicBezTo>
                  <a:cubicBezTo>
                    <a:pt x="91" y="429"/>
                    <a:pt x="85" y="429"/>
                    <a:pt x="86" y="431"/>
                  </a:cubicBezTo>
                  <a:cubicBezTo>
                    <a:pt x="88" y="433"/>
                    <a:pt x="86" y="435"/>
                    <a:pt x="88" y="437"/>
                  </a:cubicBezTo>
                  <a:cubicBezTo>
                    <a:pt x="90" y="439"/>
                    <a:pt x="93" y="438"/>
                    <a:pt x="95" y="437"/>
                  </a:cubicBezTo>
                  <a:cubicBezTo>
                    <a:pt x="97" y="435"/>
                    <a:pt x="98" y="439"/>
                    <a:pt x="97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2" y="442"/>
                    <a:pt x="105" y="447"/>
                    <a:pt x="107" y="448"/>
                  </a:cubicBezTo>
                  <a:cubicBezTo>
                    <a:pt x="108" y="449"/>
                    <a:pt x="110" y="452"/>
                    <a:pt x="107" y="452"/>
                  </a:cubicBezTo>
                  <a:cubicBezTo>
                    <a:pt x="104" y="452"/>
                    <a:pt x="105" y="456"/>
                    <a:pt x="107" y="457"/>
                  </a:cubicBezTo>
                  <a:cubicBezTo>
                    <a:pt x="109" y="457"/>
                    <a:pt x="109" y="459"/>
                    <a:pt x="109" y="461"/>
                  </a:cubicBezTo>
                  <a:cubicBezTo>
                    <a:pt x="109" y="462"/>
                    <a:pt x="115" y="465"/>
                    <a:pt x="117" y="464"/>
                  </a:cubicBezTo>
                  <a:cubicBezTo>
                    <a:pt x="119" y="463"/>
                    <a:pt x="122" y="465"/>
                    <a:pt x="123" y="467"/>
                  </a:cubicBezTo>
                  <a:cubicBezTo>
                    <a:pt x="124" y="469"/>
                    <a:pt x="128" y="471"/>
                    <a:pt x="130" y="470"/>
                  </a:cubicBezTo>
                  <a:cubicBezTo>
                    <a:pt x="131" y="468"/>
                    <a:pt x="132" y="472"/>
                    <a:pt x="133" y="474"/>
                  </a:cubicBezTo>
                  <a:cubicBezTo>
                    <a:pt x="133" y="477"/>
                    <a:pt x="137" y="475"/>
                    <a:pt x="139" y="475"/>
                  </a:cubicBezTo>
                  <a:cubicBezTo>
                    <a:pt x="141" y="475"/>
                    <a:pt x="142" y="478"/>
                    <a:pt x="143" y="478"/>
                  </a:cubicBezTo>
                  <a:cubicBezTo>
                    <a:pt x="147" y="476"/>
                    <a:pt x="148" y="482"/>
                    <a:pt x="150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7" y="482"/>
                    <a:pt x="374" y="485"/>
                    <a:pt x="377" y="487"/>
                  </a:cubicBezTo>
                  <a:cubicBezTo>
                    <a:pt x="381" y="488"/>
                    <a:pt x="383" y="490"/>
                    <a:pt x="384" y="489"/>
                  </a:cubicBezTo>
                  <a:cubicBezTo>
                    <a:pt x="386" y="488"/>
                    <a:pt x="389" y="486"/>
                    <a:pt x="392" y="489"/>
                  </a:cubicBezTo>
                  <a:cubicBezTo>
                    <a:pt x="395" y="492"/>
                    <a:pt x="397" y="490"/>
                    <a:pt x="398" y="492"/>
                  </a:cubicBezTo>
                  <a:cubicBezTo>
                    <a:pt x="400" y="494"/>
                    <a:pt x="403" y="496"/>
                    <a:pt x="405" y="493"/>
                  </a:cubicBezTo>
                  <a:cubicBezTo>
                    <a:pt x="407" y="491"/>
                    <a:pt x="414" y="493"/>
                    <a:pt x="417" y="495"/>
                  </a:cubicBezTo>
                  <a:cubicBezTo>
                    <a:pt x="421" y="491"/>
                    <a:pt x="424" y="485"/>
                    <a:pt x="427" y="485"/>
                  </a:cubicBezTo>
                  <a:cubicBezTo>
                    <a:pt x="432" y="485"/>
                    <a:pt x="444" y="486"/>
                    <a:pt x="444" y="492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4" y="503"/>
                    <a:pt x="458" y="507"/>
                    <a:pt x="457" y="509"/>
                  </a:cubicBezTo>
                  <a:cubicBezTo>
                    <a:pt x="459" y="510"/>
                    <a:pt x="461" y="511"/>
                    <a:pt x="462" y="512"/>
                  </a:cubicBezTo>
                  <a:cubicBezTo>
                    <a:pt x="464" y="512"/>
                    <a:pt x="470" y="513"/>
                    <a:pt x="474" y="514"/>
                  </a:cubicBezTo>
                  <a:cubicBezTo>
                    <a:pt x="479" y="516"/>
                    <a:pt x="487" y="512"/>
                    <a:pt x="489" y="518"/>
                  </a:cubicBezTo>
                  <a:cubicBezTo>
                    <a:pt x="492" y="524"/>
                    <a:pt x="498" y="529"/>
                    <a:pt x="492" y="529"/>
                  </a:cubicBezTo>
                  <a:cubicBezTo>
                    <a:pt x="488" y="529"/>
                    <a:pt x="481" y="523"/>
                    <a:pt x="482" y="526"/>
                  </a:cubicBezTo>
                  <a:cubicBezTo>
                    <a:pt x="482" y="530"/>
                    <a:pt x="479" y="528"/>
                    <a:pt x="479" y="534"/>
                  </a:cubicBezTo>
                  <a:cubicBezTo>
                    <a:pt x="479" y="539"/>
                    <a:pt x="476" y="546"/>
                    <a:pt x="474" y="546"/>
                  </a:cubicBezTo>
                  <a:cubicBezTo>
                    <a:pt x="474" y="546"/>
                    <a:pt x="473" y="546"/>
                    <a:pt x="473" y="546"/>
                  </a:cubicBezTo>
                  <a:cubicBezTo>
                    <a:pt x="473" y="548"/>
                    <a:pt x="473" y="551"/>
                    <a:pt x="475" y="552"/>
                  </a:cubicBezTo>
                  <a:cubicBezTo>
                    <a:pt x="477" y="550"/>
                    <a:pt x="481" y="547"/>
                    <a:pt x="485" y="547"/>
                  </a:cubicBezTo>
                  <a:cubicBezTo>
                    <a:pt x="490" y="548"/>
                    <a:pt x="491" y="551"/>
                    <a:pt x="495" y="548"/>
                  </a:cubicBezTo>
                  <a:cubicBezTo>
                    <a:pt x="499" y="546"/>
                    <a:pt x="499" y="545"/>
                    <a:pt x="500" y="546"/>
                  </a:cubicBezTo>
                  <a:cubicBezTo>
                    <a:pt x="500" y="547"/>
                    <a:pt x="500" y="547"/>
                    <a:pt x="500" y="547"/>
                  </a:cubicBezTo>
                  <a:cubicBezTo>
                    <a:pt x="501" y="547"/>
                    <a:pt x="502" y="546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3"/>
                    <a:pt x="497" y="543"/>
                    <a:pt x="496" y="540"/>
                  </a:cubicBezTo>
                  <a:cubicBezTo>
                    <a:pt x="495" y="537"/>
                    <a:pt x="507" y="533"/>
                    <a:pt x="512" y="534"/>
                  </a:cubicBezTo>
                  <a:cubicBezTo>
                    <a:pt x="518" y="535"/>
                    <a:pt x="522" y="531"/>
                    <a:pt x="524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7" y="525"/>
                    <a:pt x="562" y="525"/>
                    <a:pt x="562" y="525"/>
                  </a:cubicBezTo>
                  <a:cubicBezTo>
                    <a:pt x="562" y="525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3"/>
                    <a:pt x="593" y="501"/>
                    <a:pt x="593" y="503"/>
                  </a:cubicBezTo>
                  <a:cubicBezTo>
                    <a:pt x="593" y="505"/>
                    <a:pt x="590" y="513"/>
                    <a:pt x="600" y="526"/>
                  </a:cubicBezTo>
                  <a:cubicBezTo>
                    <a:pt x="603" y="524"/>
                    <a:pt x="606" y="522"/>
                    <a:pt x="608" y="522"/>
                  </a:cubicBezTo>
                  <a:cubicBezTo>
                    <a:pt x="611" y="522"/>
                    <a:pt x="616" y="518"/>
                    <a:pt x="618" y="515"/>
                  </a:cubicBezTo>
                  <a:cubicBezTo>
                    <a:pt x="619" y="513"/>
                    <a:pt x="621" y="518"/>
                    <a:pt x="618" y="519"/>
                  </a:cubicBezTo>
                  <a:cubicBezTo>
                    <a:pt x="615" y="520"/>
                    <a:pt x="620" y="522"/>
                    <a:pt x="625" y="522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6" y="523"/>
                    <a:pt x="614" y="523"/>
                    <a:pt x="609" y="528"/>
                  </a:cubicBezTo>
                  <a:cubicBezTo>
                    <a:pt x="604" y="533"/>
                    <a:pt x="605" y="535"/>
                    <a:pt x="608" y="537"/>
                  </a:cubicBezTo>
                  <a:cubicBezTo>
                    <a:pt x="611" y="540"/>
                    <a:pt x="615" y="539"/>
                    <a:pt x="619" y="535"/>
                  </a:cubicBezTo>
                  <a:cubicBezTo>
                    <a:pt x="623" y="532"/>
                    <a:pt x="622" y="529"/>
                    <a:pt x="626" y="529"/>
                  </a:cubicBezTo>
                  <a:cubicBezTo>
                    <a:pt x="630" y="529"/>
                    <a:pt x="640" y="525"/>
                    <a:pt x="645" y="524"/>
                  </a:cubicBezTo>
                  <a:cubicBezTo>
                    <a:pt x="649" y="522"/>
                    <a:pt x="646" y="522"/>
                    <a:pt x="646" y="520"/>
                  </a:cubicBezTo>
                  <a:cubicBezTo>
                    <a:pt x="646" y="518"/>
                    <a:pt x="654" y="518"/>
                    <a:pt x="657" y="516"/>
                  </a:cubicBezTo>
                  <a:cubicBezTo>
                    <a:pt x="660" y="514"/>
                    <a:pt x="657" y="512"/>
                    <a:pt x="654" y="513"/>
                  </a:cubicBezTo>
                  <a:close/>
                  <a:moveTo>
                    <a:pt x="190" y="281"/>
                  </a:moveTo>
                  <a:cubicBezTo>
                    <a:pt x="185" y="287"/>
                    <a:pt x="184" y="288"/>
                    <a:pt x="179" y="287"/>
                  </a:cubicBezTo>
                  <a:cubicBezTo>
                    <a:pt x="174" y="286"/>
                    <a:pt x="171" y="289"/>
                    <a:pt x="173" y="290"/>
                  </a:cubicBezTo>
                  <a:cubicBezTo>
                    <a:pt x="176" y="292"/>
                    <a:pt x="176" y="294"/>
                    <a:pt x="171" y="295"/>
                  </a:cubicBezTo>
                  <a:cubicBezTo>
                    <a:pt x="166" y="296"/>
                    <a:pt x="163" y="300"/>
                    <a:pt x="161" y="299"/>
                  </a:cubicBezTo>
                  <a:cubicBezTo>
                    <a:pt x="159" y="299"/>
                    <a:pt x="169" y="291"/>
                    <a:pt x="167" y="289"/>
                  </a:cubicBezTo>
                  <a:cubicBezTo>
                    <a:pt x="164" y="287"/>
                    <a:pt x="157" y="293"/>
                    <a:pt x="157" y="295"/>
                  </a:cubicBezTo>
                  <a:cubicBezTo>
                    <a:pt x="157" y="298"/>
                    <a:pt x="153" y="298"/>
                    <a:pt x="150" y="298"/>
                  </a:cubicBezTo>
                  <a:cubicBezTo>
                    <a:pt x="147" y="297"/>
                    <a:pt x="144" y="295"/>
                    <a:pt x="146" y="295"/>
                  </a:cubicBezTo>
                  <a:cubicBezTo>
                    <a:pt x="149" y="294"/>
                    <a:pt x="147" y="291"/>
                    <a:pt x="151" y="290"/>
                  </a:cubicBezTo>
                  <a:cubicBezTo>
                    <a:pt x="155" y="289"/>
                    <a:pt x="150" y="286"/>
                    <a:pt x="151" y="285"/>
                  </a:cubicBezTo>
                  <a:cubicBezTo>
                    <a:pt x="152" y="283"/>
                    <a:pt x="160" y="286"/>
                    <a:pt x="160" y="284"/>
                  </a:cubicBezTo>
                  <a:cubicBezTo>
                    <a:pt x="160" y="281"/>
                    <a:pt x="153" y="278"/>
                    <a:pt x="150" y="280"/>
                  </a:cubicBezTo>
                  <a:cubicBezTo>
                    <a:pt x="148" y="282"/>
                    <a:pt x="142" y="286"/>
                    <a:pt x="134" y="283"/>
                  </a:cubicBezTo>
                  <a:cubicBezTo>
                    <a:pt x="132" y="282"/>
                    <a:pt x="152" y="279"/>
                    <a:pt x="156" y="276"/>
                  </a:cubicBezTo>
                  <a:cubicBezTo>
                    <a:pt x="159" y="273"/>
                    <a:pt x="174" y="270"/>
                    <a:pt x="176" y="272"/>
                  </a:cubicBezTo>
                  <a:cubicBezTo>
                    <a:pt x="177" y="275"/>
                    <a:pt x="167" y="277"/>
                    <a:pt x="172" y="280"/>
                  </a:cubicBezTo>
                  <a:cubicBezTo>
                    <a:pt x="176" y="282"/>
                    <a:pt x="184" y="281"/>
                    <a:pt x="186" y="278"/>
                  </a:cubicBezTo>
                  <a:cubicBezTo>
                    <a:pt x="187" y="275"/>
                    <a:pt x="195" y="276"/>
                    <a:pt x="190" y="281"/>
                  </a:cubicBezTo>
                  <a:close/>
                  <a:moveTo>
                    <a:pt x="235" y="339"/>
                  </a:moveTo>
                  <a:cubicBezTo>
                    <a:pt x="229" y="344"/>
                    <a:pt x="230" y="342"/>
                    <a:pt x="225" y="343"/>
                  </a:cubicBezTo>
                  <a:cubicBezTo>
                    <a:pt x="220" y="344"/>
                    <a:pt x="224" y="349"/>
                    <a:pt x="218" y="349"/>
                  </a:cubicBezTo>
                  <a:cubicBezTo>
                    <a:pt x="212" y="350"/>
                    <a:pt x="198" y="350"/>
                    <a:pt x="196" y="347"/>
                  </a:cubicBezTo>
                  <a:cubicBezTo>
                    <a:pt x="196" y="346"/>
                    <a:pt x="204" y="347"/>
                    <a:pt x="205" y="344"/>
                  </a:cubicBezTo>
                  <a:cubicBezTo>
                    <a:pt x="205" y="342"/>
                    <a:pt x="207" y="338"/>
                    <a:pt x="211" y="338"/>
                  </a:cubicBezTo>
                  <a:cubicBezTo>
                    <a:pt x="215" y="338"/>
                    <a:pt x="214" y="333"/>
                    <a:pt x="208" y="330"/>
                  </a:cubicBezTo>
                  <a:cubicBezTo>
                    <a:pt x="203" y="328"/>
                    <a:pt x="217" y="326"/>
                    <a:pt x="220" y="330"/>
                  </a:cubicBezTo>
                  <a:cubicBezTo>
                    <a:pt x="223" y="335"/>
                    <a:pt x="229" y="338"/>
                    <a:pt x="232" y="335"/>
                  </a:cubicBezTo>
                  <a:cubicBezTo>
                    <a:pt x="236" y="332"/>
                    <a:pt x="254" y="323"/>
                    <a:pt x="254" y="327"/>
                  </a:cubicBezTo>
                  <a:cubicBezTo>
                    <a:pt x="254" y="331"/>
                    <a:pt x="241" y="334"/>
                    <a:pt x="235" y="339"/>
                  </a:cubicBezTo>
                  <a:close/>
                  <a:moveTo>
                    <a:pt x="359" y="468"/>
                  </a:moveTo>
                  <a:cubicBezTo>
                    <a:pt x="355" y="469"/>
                    <a:pt x="359" y="458"/>
                    <a:pt x="352" y="454"/>
                  </a:cubicBezTo>
                  <a:cubicBezTo>
                    <a:pt x="344" y="449"/>
                    <a:pt x="340" y="441"/>
                    <a:pt x="340" y="436"/>
                  </a:cubicBezTo>
                  <a:cubicBezTo>
                    <a:pt x="340" y="432"/>
                    <a:pt x="347" y="429"/>
                    <a:pt x="350" y="433"/>
                  </a:cubicBezTo>
                  <a:cubicBezTo>
                    <a:pt x="353" y="437"/>
                    <a:pt x="357" y="451"/>
                    <a:pt x="360" y="456"/>
                  </a:cubicBezTo>
                  <a:cubicBezTo>
                    <a:pt x="362" y="461"/>
                    <a:pt x="362" y="468"/>
                    <a:pt x="359" y="46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8665054" y="4555002"/>
              <a:ext cx="942010" cy="833557"/>
            </a:xfrm>
            <a:custGeom>
              <a:rect b="b" l="l" r="r" t="t"/>
              <a:pathLst>
                <a:path extrusionOk="0" h="293" w="331">
                  <a:moveTo>
                    <a:pt x="328" y="147"/>
                  </a:moveTo>
                  <a:cubicBezTo>
                    <a:pt x="330" y="146"/>
                    <a:pt x="328" y="140"/>
                    <a:pt x="326" y="141"/>
                  </a:cubicBezTo>
                  <a:cubicBezTo>
                    <a:pt x="325" y="142"/>
                    <a:pt x="325" y="132"/>
                    <a:pt x="326" y="128"/>
                  </a:cubicBezTo>
                  <a:cubicBezTo>
                    <a:pt x="327" y="123"/>
                    <a:pt x="326" y="124"/>
                    <a:pt x="324" y="126"/>
                  </a:cubicBezTo>
                  <a:cubicBezTo>
                    <a:pt x="322" y="129"/>
                    <a:pt x="319" y="122"/>
                    <a:pt x="319" y="120"/>
                  </a:cubicBezTo>
                  <a:cubicBezTo>
                    <a:pt x="318" y="118"/>
                    <a:pt x="315" y="113"/>
                    <a:pt x="312" y="114"/>
                  </a:cubicBezTo>
                  <a:cubicBezTo>
                    <a:pt x="309" y="115"/>
                    <a:pt x="311" y="110"/>
                    <a:pt x="308" y="110"/>
                  </a:cubicBezTo>
                  <a:cubicBezTo>
                    <a:pt x="306" y="111"/>
                    <a:pt x="305" y="106"/>
                    <a:pt x="306" y="102"/>
                  </a:cubicBezTo>
                  <a:cubicBezTo>
                    <a:pt x="306" y="98"/>
                    <a:pt x="304" y="101"/>
                    <a:pt x="302" y="99"/>
                  </a:cubicBezTo>
                  <a:cubicBezTo>
                    <a:pt x="301" y="97"/>
                    <a:pt x="300" y="99"/>
                    <a:pt x="298" y="100"/>
                  </a:cubicBezTo>
                  <a:cubicBezTo>
                    <a:pt x="296" y="100"/>
                    <a:pt x="295" y="96"/>
                    <a:pt x="296" y="94"/>
                  </a:cubicBezTo>
                  <a:cubicBezTo>
                    <a:pt x="296" y="92"/>
                    <a:pt x="295" y="90"/>
                    <a:pt x="293" y="88"/>
                  </a:cubicBezTo>
                  <a:cubicBezTo>
                    <a:pt x="290" y="86"/>
                    <a:pt x="290" y="85"/>
                    <a:pt x="290" y="82"/>
                  </a:cubicBezTo>
                  <a:cubicBezTo>
                    <a:pt x="290" y="80"/>
                    <a:pt x="275" y="72"/>
                    <a:pt x="272" y="71"/>
                  </a:cubicBezTo>
                  <a:cubicBezTo>
                    <a:pt x="268" y="71"/>
                    <a:pt x="271" y="67"/>
                    <a:pt x="270" y="66"/>
                  </a:cubicBezTo>
                  <a:cubicBezTo>
                    <a:pt x="268" y="65"/>
                    <a:pt x="268" y="60"/>
                    <a:pt x="268" y="56"/>
                  </a:cubicBezTo>
                  <a:cubicBezTo>
                    <a:pt x="268" y="52"/>
                    <a:pt x="263" y="51"/>
                    <a:pt x="263" y="48"/>
                  </a:cubicBezTo>
                  <a:cubicBezTo>
                    <a:pt x="263" y="44"/>
                    <a:pt x="261" y="41"/>
                    <a:pt x="262" y="38"/>
                  </a:cubicBezTo>
                  <a:cubicBezTo>
                    <a:pt x="262" y="34"/>
                    <a:pt x="257" y="33"/>
                    <a:pt x="256" y="31"/>
                  </a:cubicBezTo>
                  <a:cubicBezTo>
                    <a:pt x="256" y="29"/>
                    <a:pt x="253" y="31"/>
                    <a:pt x="250" y="32"/>
                  </a:cubicBezTo>
                  <a:cubicBezTo>
                    <a:pt x="247" y="32"/>
                    <a:pt x="247" y="28"/>
                    <a:pt x="248" y="24"/>
                  </a:cubicBezTo>
                  <a:cubicBezTo>
                    <a:pt x="248" y="19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5" y="4"/>
                    <a:pt x="235" y="7"/>
                  </a:cubicBezTo>
                  <a:cubicBezTo>
                    <a:pt x="235" y="9"/>
                    <a:pt x="234" y="12"/>
                    <a:pt x="233" y="13"/>
                  </a:cubicBezTo>
                  <a:cubicBezTo>
                    <a:pt x="231" y="15"/>
                    <a:pt x="234" y="20"/>
                    <a:pt x="232" y="22"/>
                  </a:cubicBezTo>
                  <a:cubicBezTo>
                    <a:pt x="230" y="24"/>
                    <a:pt x="232" y="32"/>
                    <a:pt x="231" y="36"/>
                  </a:cubicBezTo>
                  <a:cubicBezTo>
                    <a:pt x="231" y="41"/>
                    <a:pt x="231" y="46"/>
                    <a:pt x="229" y="49"/>
                  </a:cubicBezTo>
                  <a:cubicBezTo>
                    <a:pt x="226" y="52"/>
                    <a:pt x="226" y="57"/>
                    <a:pt x="222" y="58"/>
                  </a:cubicBezTo>
                  <a:cubicBezTo>
                    <a:pt x="217" y="60"/>
                    <a:pt x="212" y="56"/>
                    <a:pt x="212" y="54"/>
                  </a:cubicBezTo>
                  <a:cubicBezTo>
                    <a:pt x="212" y="52"/>
                    <a:pt x="207" y="50"/>
                    <a:pt x="205" y="51"/>
                  </a:cubicBezTo>
                  <a:cubicBezTo>
                    <a:pt x="202" y="51"/>
                    <a:pt x="201" y="47"/>
                    <a:pt x="197" y="44"/>
                  </a:cubicBezTo>
                  <a:cubicBezTo>
                    <a:pt x="193" y="41"/>
                    <a:pt x="190" y="45"/>
                    <a:pt x="189" y="42"/>
                  </a:cubicBezTo>
                  <a:cubicBezTo>
                    <a:pt x="188" y="38"/>
                    <a:pt x="186" y="37"/>
                    <a:pt x="183" y="35"/>
                  </a:cubicBezTo>
                  <a:cubicBezTo>
                    <a:pt x="181" y="34"/>
                    <a:pt x="181" y="34"/>
                    <a:pt x="184" y="32"/>
                  </a:cubicBezTo>
                  <a:cubicBezTo>
                    <a:pt x="187" y="30"/>
                    <a:pt x="186" y="27"/>
                    <a:pt x="185" y="25"/>
                  </a:cubicBezTo>
                  <a:cubicBezTo>
                    <a:pt x="183" y="22"/>
                    <a:pt x="186" y="23"/>
                    <a:pt x="190" y="21"/>
                  </a:cubicBezTo>
                  <a:cubicBezTo>
                    <a:pt x="194" y="19"/>
                    <a:pt x="190" y="17"/>
                    <a:pt x="193" y="16"/>
                  </a:cubicBezTo>
                  <a:cubicBezTo>
                    <a:pt x="195" y="15"/>
                    <a:pt x="194" y="12"/>
                    <a:pt x="191" y="12"/>
                  </a:cubicBezTo>
                  <a:cubicBezTo>
                    <a:pt x="188" y="11"/>
                    <a:pt x="189" y="15"/>
                    <a:pt x="188" y="15"/>
                  </a:cubicBezTo>
                  <a:cubicBezTo>
                    <a:pt x="187" y="15"/>
                    <a:pt x="186" y="11"/>
                    <a:pt x="185" y="11"/>
                  </a:cubicBezTo>
                  <a:cubicBezTo>
                    <a:pt x="184" y="11"/>
                    <a:pt x="181" y="16"/>
                    <a:pt x="179" y="13"/>
                  </a:cubicBezTo>
                  <a:cubicBezTo>
                    <a:pt x="177" y="11"/>
                    <a:pt x="167" y="9"/>
                    <a:pt x="163" y="8"/>
                  </a:cubicBezTo>
                  <a:cubicBezTo>
                    <a:pt x="159" y="8"/>
                    <a:pt x="158" y="3"/>
                    <a:pt x="156" y="4"/>
                  </a:cubicBezTo>
                  <a:cubicBezTo>
                    <a:pt x="153" y="5"/>
                    <a:pt x="156" y="6"/>
                    <a:pt x="159" y="9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5"/>
                    <a:pt x="144" y="15"/>
                  </a:cubicBezTo>
                  <a:cubicBezTo>
                    <a:pt x="141" y="15"/>
                    <a:pt x="141" y="20"/>
                    <a:pt x="138" y="22"/>
                  </a:cubicBezTo>
                  <a:cubicBezTo>
                    <a:pt x="136" y="25"/>
                    <a:pt x="138" y="27"/>
                    <a:pt x="135" y="28"/>
                  </a:cubicBezTo>
                  <a:cubicBezTo>
                    <a:pt x="133" y="30"/>
                    <a:pt x="132" y="32"/>
                    <a:pt x="135" y="35"/>
                  </a:cubicBezTo>
                  <a:cubicBezTo>
                    <a:pt x="138" y="39"/>
                    <a:pt x="134" y="39"/>
                    <a:pt x="131" y="36"/>
                  </a:cubicBezTo>
                  <a:cubicBezTo>
                    <a:pt x="129" y="33"/>
                    <a:pt x="126" y="33"/>
                    <a:pt x="126" y="36"/>
                  </a:cubicBezTo>
                  <a:cubicBezTo>
                    <a:pt x="126" y="39"/>
                    <a:pt x="123" y="38"/>
                    <a:pt x="124" y="35"/>
                  </a:cubicBezTo>
                  <a:cubicBezTo>
                    <a:pt x="124" y="31"/>
                    <a:pt x="120" y="33"/>
                    <a:pt x="119" y="31"/>
                  </a:cubicBezTo>
                  <a:cubicBezTo>
                    <a:pt x="118" y="29"/>
                    <a:pt x="115" y="26"/>
                    <a:pt x="112" y="26"/>
                  </a:cubicBezTo>
                  <a:cubicBezTo>
                    <a:pt x="110" y="26"/>
                    <a:pt x="110" y="29"/>
                    <a:pt x="108" y="29"/>
                  </a:cubicBezTo>
                  <a:cubicBezTo>
                    <a:pt x="105" y="29"/>
                    <a:pt x="105" y="30"/>
                    <a:pt x="105" y="32"/>
                  </a:cubicBezTo>
                  <a:cubicBezTo>
                    <a:pt x="105" y="35"/>
                    <a:pt x="102" y="32"/>
                    <a:pt x="99" y="32"/>
                  </a:cubicBezTo>
                  <a:cubicBezTo>
                    <a:pt x="96" y="33"/>
                    <a:pt x="99" y="36"/>
                    <a:pt x="97" y="36"/>
                  </a:cubicBezTo>
                  <a:cubicBezTo>
                    <a:pt x="96" y="36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49"/>
                    <a:pt x="89" y="45"/>
                    <a:pt x="86" y="46"/>
                  </a:cubicBezTo>
                  <a:cubicBezTo>
                    <a:pt x="84" y="47"/>
                    <a:pt x="87" y="49"/>
                    <a:pt x="87" y="52"/>
                  </a:cubicBezTo>
                  <a:cubicBezTo>
                    <a:pt x="88" y="55"/>
                    <a:pt x="86" y="55"/>
                    <a:pt x="85" y="56"/>
                  </a:cubicBezTo>
                  <a:cubicBezTo>
                    <a:pt x="84" y="57"/>
                    <a:pt x="82" y="53"/>
                    <a:pt x="82" y="50"/>
                  </a:cubicBezTo>
                  <a:cubicBezTo>
                    <a:pt x="82" y="47"/>
                    <a:pt x="79" y="50"/>
                    <a:pt x="76" y="53"/>
                  </a:cubicBezTo>
                  <a:cubicBezTo>
                    <a:pt x="72" y="57"/>
                    <a:pt x="77" y="62"/>
                    <a:pt x="75" y="63"/>
                  </a:cubicBezTo>
                  <a:cubicBezTo>
                    <a:pt x="74" y="64"/>
                    <a:pt x="67" y="70"/>
                    <a:pt x="64" y="74"/>
                  </a:cubicBezTo>
                  <a:cubicBezTo>
                    <a:pt x="60" y="79"/>
                    <a:pt x="52" y="76"/>
                    <a:pt x="49" y="78"/>
                  </a:cubicBezTo>
                  <a:cubicBezTo>
                    <a:pt x="47" y="80"/>
                    <a:pt x="44" y="79"/>
                    <a:pt x="42" y="81"/>
                  </a:cubicBezTo>
                  <a:cubicBezTo>
                    <a:pt x="39" y="83"/>
                    <a:pt x="35" y="86"/>
                    <a:pt x="34" y="84"/>
                  </a:cubicBezTo>
                  <a:cubicBezTo>
                    <a:pt x="33" y="82"/>
                    <a:pt x="27" y="83"/>
                    <a:pt x="24" y="86"/>
                  </a:cubicBezTo>
                  <a:cubicBezTo>
                    <a:pt x="22" y="89"/>
                    <a:pt x="17" y="92"/>
                    <a:pt x="14" y="92"/>
                  </a:cubicBezTo>
                  <a:cubicBezTo>
                    <a:pt x="11" y="92"/>
                    <a:pt x="11" y="97"/>
                    <a:pt x="10" y="98"/>
                  </a:cubicBezTo>
                  <a:cubicBezTo>
                    <a:pt x="9" y="99"/>
                    <a:pt x="9" y="94"/>
                    <a:pt x="9" y="93"/>
                  </a:cubicBezTo>
                  <a:cubicBezTo>
                    <a:pt x="9" y="91"/>
                    <a:pt x="6" y="95"/>
                    <a:pt x="5" y="99"/>
                  </a:cubicBezTo>
                  <a:cubicBezTo>
                    <a:pt x="4" y="102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9" y="131"/>
                  </a:cubicBezTo>
                  <a:cubicBezTo>
                    <a:pt x="7" y="134"/>
                    <a:pt x="5" y="126"/>
                    <a:pt x="4" y="127"/>
                  </a:cubicBezTo>
                  <a:cubicBezTo>
                    <a:pt x="3" y="128"/>
                    <a:pt x="7" y="131"/>
                    <a:pt x="6" y="133"/>
                  </a:cubicBezTo>
                  <a:cubicBezTo>
                    <a:pt x="5" y="134"/>
                    <a:pt x="1" y="127"/>
                    <a:pt x="0" y="129"/>
                  </a:cubicBezTo>
                  <a:cubicBezTo>
                    <a:pt x="0" y="130"/>
                    <a:pt x="8" y="142"/>
                    <a:pt x="9" y="147"/>
                  </a:cubicBezTo>
                  <a:cubicBezTo>
                    <a:pt x="9" y="151"/>
                    <a:pt x="16" y="156"/>
                    <a:pt x="15" y="162"/>
                  </a:cubicBezTo>
                  <a:cubicBezTo>
                    <a:pt x="15" y="168"/>
                    <a:pt x="21" y="179"/>
                    <a:pt x="23" y="180"/>
                  </a:cubicBezTo>
                  <a:cubicBezTo>
                    <a:pt x="24" y="182"/>
                    <a:pt x="20" y="186"/>
                    <a:pt x="21" y="191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2" y="203"/>
                    <a:pt x="20" y="206"/>
                    <a:pt x="24" y="208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5"/>
                    <a:pt x="48" y="205"/>
                  </a:cubicBezTo>
                  <a:cubicBezTo>
                    <a:pt x="52" y="205"/>
                    <a:pt x="52" y="203"/>
                    <a:pt x="54" y="201"/>
                  </a:cubicBezTo>
                  <a:cubicBezTo>
                    <a:pt x="56" y="198"/>
                    <a:pt x="65" y="199"/>
                    <a:pt x="74" y="200"/>
                  </a:cubicBezTo>
                  <a:cubicBezTo>
                    <a:pt x="84" y="200"/>
                    <a:pt x="88" y="197"/>
                    <a:pt x="89" y="193"/>
                  </a:cubicBezTo>
                  <a:cubicBezTo>
                    <a:pt x="90" y="190"/>
                    <a:pt x="97" y="190"/>
                    <a:pt x="100" y="187"/>
                  </a:cubicBezTo>
                  <a:cubicBezTo>
                    <a:pt x="103" y="185"/>
                    <a:pt x="105" y="185"/>
                    <a:pt x="112" y="185"/>
                  </a:cubicBezTo>
                  <a:cubicBezTo>
                    <a:pt x="119" y="185"/>
                    <a:pt x="125" y="182"/>
                    <a:pt x="130" y="180"/>
                  </a:cubicBezTo>
                  <a:cubicBezTo>
                    <a:pt x="134" y="178"/>
                    <a:pt x="142" y="179"/>
                    <a:pt x="147" y="178"/>
                  </a:cubicBezTo>
                  <a:cubicBezTo>
                    <a:pt x="151" y="177"/>
                    <a:pt x="152" y="183"/>
                    <a:pt x="156" y="183"/>
                  </a:cubicBezTo>
                  <a:cubicBezTo>
                    <a:pt x="161" y="182"/>
                    <a:pt x="163" y="184"/>
                    <a:pt x="166" y="184"/>
                  </a:cubicBezTo>
                  <a:cubicBezTo>
                    <a:pt x="168" y="184"/>
                    <a:pt x="168" y="186"/>
                    <a:pt x="171" y="186"/>
                  </a:cubicBezTo>
                  <a:cubicBezTo>
                    <a:pt x="173" y="187"/>
                    <a:pt x="173" y="189"/>
                    <a:pt x="171" y="191"/>
                  </a:cubicBezTo>
                  <a:cubicBezTo>
                    <a:pt x="170" y="193"/>
                    <a:pt x="175" y="193"/>
                    <a:pt x="178" y="198"/>
                  </a:cubicBezTo>
                  <a:cubicBezTo>
                    <a:pt x="182" y="203"/>
                    <a:pt x="178" y="203"/>
                    <a:pt x="180" y="207"/>
                  </a:cubicBezTo>
                  <a:cubicBezTo>
                    <a:pt x="182" y="210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8"/>
                  </a:cubicBezTo>
                  <a:cubicBezTo>
                    <a:pt x="195" y="194"/>
                    <a:pt x="199" y="189"/>
                    <a:pt x="202" y="191"/>
                  </a:cubicBezTo>
                  <a:cubicBezTo>
                    <a:pt x="204" y="193"/>
                    <a:pt x="200" y="195"/>
                    <a:pt x="198" y="203"/>
                  </a:cubicBezTo>
                  <a:cubicBezTo>
                    <a:pt x="197" y="211"/>
                    <a:pt x="194" y="207"/>
                    <a:pt x="193" y="209"/>
                  </a:cubicBezTo>
                  <a:cubicBezTo>
                    <a:pt x="193" y="211"/>
                    <a:pt x="201" y="213"/>
                    <a:pt x="201" y="208"/>
                  </a:cubicBezTo>
                  <a:cubicBezTo>
                    <a:pt x="201" y="204"/>
                    <a:pt x="202" y="202"/>
                    <a:pt x="205" y="206"/>
                  </a:cubicBezTo>
                  <a:cubicBezTo>
                    <a:pt x="208" y="210"/>
                    <a:pt x="203" y="213"/>
                    <a:pt x="204" y="215"/>
                  </a:cubicBezTo>
                  <a:cubicBezTo>
                    <a:pt x="205" y="217"/>
                    <a:pt x="208" y="214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29"/>
                    <a:pt x="215" y="233"/>
                    <a:pt x="221" y="236"/>
                  </a:cubicBezTo>
                  <a:cubicBezTo>
                    <a:pt x="227" y="239"/>
                    <a:pt x="225" y="240"/>
                    <a:pt x="229" y="240"/>
                  </a:cubicBezTo>
                  <a:cubicBezTo>
                    <a:pt x="234" y="240"/>
                    <a:pt x="243" y="243"/>
                    <a:pt x="245" y="245"/>
                  </a:cubicBezTo>
                  <a:cubicBezTo>
                    <a:pt x="248" y="247"/>
                    <a:pt x="254" y="244"/>
                    <a:pt x="256" y="239"/>
                  </a:cubicBezTo>
                  <a:cubicBezTo>
                    <a:pt x="257" y="235"/>
                    <a:pt x="262" y="239"/>
                    <a:pt x="259" y="241"/>
                  </a:cubicBezTo>
                  <a:cubicBezTo>
                    <a:pt x="257" y="242"/>
                    <a:pt x="260" y="245"/>
                    <a:pt x="260" y="243"/>
                  </a:cubicBezTo>
                  <a:cubicBezTo>
                    <a:pt x="261" y="241"/>
                    <a:pt x="262" y="239"/>
                    <a:pt x="263" y="241"/>
                  </a:cubicBezTo>
                  <a:cubicBezTo>
                    <a:pt x="264" y="244"/>
                    <a:pt x="267" y="244"/>
                    <a:pt x="268" y="246"/>
                  </a:cubicBezTo>
                  <a:cubicBezTo>
                    <a:pt x="269" y="248"/>
                    <a:pt x="271" y="250"/>
                    <a:pt x="271" y="248"/>
                  </a:cubicBezTo>
                  <a:cubicBezTo>
                    <a:pt x="271" y="246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8"/>
                  </a:cubicBezTo>
                  <a:cubicBezTo>
                    <a:pt x="285" y="236"/>
                    <a:pt x="297" y="235"/>
                    <a:pt x="299" y="235"/>
                  </a:cubicBezTo>
                  <a:cubicBezTo>
                    <a:pt x="300" y="235"/>
                    <a:pt x="301" y="225"/>
                    <a:pt x="301" y="219"/>
                  </a:cubicBezTo>
                  <a:cubicBezTo>
                    <a:pt x="302" y="213"/>
                    <a:pt x="307" y="213"/>
                    <a:pt x="307" y="207"/>
                  </a:cubicBezTo>
                  <a:cubicBezTo>
                    <a:pt x="308" y="201"/>
                    <a:pt x="314" y="190"/>
                    <a:pt x="316" y="189"/>
                  </a:cubicBezTo>
                  <a:cubicBezTo>
                    <a:pt x="318" y="189"/>
                    <a:pt x="321" y="187"/>
                    <a:pt x="321" y="184"/>
                  </a:cubicBezTo>
                  <a:cubicBezTo>
                    <a:pt x="321" y="180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2"/>
                  </a:cubicBezTo>
                  <a:cubicBezTo>
                    <a:pt x="327" y="161"/>
                    <a:pt x="325" y="157"/>
                    <a:pt x="328" y="154"/>
                  </a:cubicBezTo>
                  <a:cubicBezTo>
                    <a:pt x="331" y="152"/>
                    <a:pt x="327" y="148"/>
                    <a:pt x="328" y="147"/>
                  </a:cubicBezTo>
                  <a:close/>
                  <a:moveTo>
                    <a:pt x="150" y="7"/>
                  </a:moveTo>
                  <a:cubicBezTo>
                    <a:pt x="149" y="5"/>
                    <a:pt x="136" y="8"/>
                    <a:pt x="139" y="10"/>
                  </a:cubicBezTo>
                  <a:cubicBezTo>
                    <a:pt x="141" y="11"/>
                    <a:pt x="150" y="10"/>
                    <a:pt x="150" y="7"/>
                  </a:cubicBezTo>
                  <a:close/>
                  <a:moveTo>
                    <a:pt x="190" y="219"/>
                  </a:moveTo>
                  <a:cubicBezTo>
                    <a:pt x="192" y="220"/>
                    <a:pt x="198" y="220"/>
                    <a:pt x="199" y="217"/>
                  </a:cubicBezTo>
                  <a:cubicBezTo>
                    <a:pt x="200" y="215"/>
                    <a:pt x="188" y="217"/>
                    <a:pt x="190" y="219"/>
                  </a:cubicBezTo>
                  <a:close/>
                  <a:moveTo>
                    <a:pt x="270" y="268"/>
                  </a:moveTo>
                  <a:cubicBezTo>
                    <a:pt x="265" y="269"/>
                    <a:pt x="258" y="264"/>
                    <a:pt x="257" y="264"/>
                  </a:cubicBezTo>
                  <a:cubicBezTo>
                    <a:pt x="255" y="265"/>
                    <a:pt x="263" y="277"/>
                    <a:pt x="260" y="280"/>
                  </a:cubicBezTo>
                  <a:cubicBezTo>
                    <a:pt x="258" y="284"/>
                    <a:pt x="268" y="292"/>
                    <a:pt x="271" y="293"/>
                  </a:cubicBezTo>
                  <a:cubicBezTo>
                    <a:pt x="274" y="293"/>
                    <a:pt x="273" y="289"/>
                    <a:pt x="275" y="290"/>
                  </a:cubicBezTo>
                  <a:cubicBezTo>
                    <a:pt x="278" y="290"/>
                    <a:pt x="277" y="287"/>
                    <a:pt x="277" y="286"/>
                  </a:cubicBezTo>
                  <a:cubicBezTo>
                    <a:pt x="278" y="284"/>
                    <a:pt x="280" y="287"/>
                    <a:pt x="282" y="286"/>
                  </a:cubicBezTo>
                  <a:cubicBezTo>
                    <a:pt x="284" y="285"/>
                    <a:pt x="281" y="278"/>
                    <a:pt x="284" y="278"/>
                  </a:cubicBezTo>
                  <a:cubicBezTo>
                    <a:pt x="287" y="278"/>
                    <a:pt x="285" y="268"/>
                    <a:pt x="284" y="265"/>
                  </a:cubicBezTo>
                  <a:cubicBezTo>
                    <a:pt x="283" y="262"/>
                    <a:pt x="275" y="268"/>
                    <a:pt x="270" y="26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6553272" y="1795588"/>
              <a:ext cx="3907491" cy="1501332"/>
            </a:xfrm>
            <a:custGeom>
              <a:rect b="b" l="l" r="r" t="t"/>
              <a:pathLst>
                <a:path extrusionOk="0" h="527" w="1373">
                  <a:moveTo>
                    <a:pt x="20" y="381"/>
                  </a:moveTo>
                  <a:cubicBezTo>
                    <a:pt x="19" y="382"/>
                    <a:pt x="16" y="381"/>
                    <a:pt x="16" y="379"/>
                  </a:cubicBezTo>
                  <a:cubicBezTo>
                    <a:pt x="15" y="378"/>
                    <a:pt x="13" y="379"/>
                    <a:pt x="11" y="379"/>
                  </a:cubicBezTo>
                  <a:cubicBezTo>
                    <a:pt x="11" y="379"/>
                    <a:pt x="12" y="380"/>
                    <a:pt x="12" y="380"/>
                  </a:cubicBezTo>
                  <a:cubicBezTo>
                    <a:pt x="13" y="382"/>
                    <a:pt x="8" y="382"/>
                    <a:pt x="9" y="385"/>
                  </a:cubicBezTo>
                  <a:cubicBezTo>
                    <a:pt x="11" y="387"/>
                    <a:pt x="5" y="387"/>
                    <a:pt x="5" y="385"/>
                  </a:cubicBezTo>
                  <a:cubicBezTo>
                    <a:pt x="5" y="382"/>
                    <a:pt x="0" y="383"/>
                    <a:pt x="0" y="385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7"/>
                    <a:pt x="3" y="388"/>
                    <a:pt x="4" y="388"/>
                  </a:cubicBezTo>
                  <a:cubicBezTo>
                    <a:pt x="5" y="389"/>
                    <a:pt x="19" y="390"/>
                    <a:pt x="24" y="389"/>
                  </a:cubicBezTo>
                  <a:cubicBezTo>
                    <a:pt x="24" y="388"/>
                    <a:pt x="25" y="385"/>
                    <a:pt x="25" y="384"/>
                  </a:cubicBezTo>
                  <a:cubicBezTo>
                    <a:pt x="25" y="382"/>
                    <a:pt x="21" y="381"/>
                    <a:pt x="20" y="381"/>
                  </a:cubicBezTo>
                  <a:close/>
                  <a:moveTo>
                    <a:pt x="364" y="15"/>
                  </a:moveTo>
                  <a:cubicBezTo>
                    <a:pt x="373" y="14"/>
                    <a:pt x="373" y="9"/>
                    <a:pt x="368" y="8"/>
                  </a:cubicBezTo>
                  <a:cubicBezTo>
                    <a:pt x="364" y="7"/>
                    <a:pt x="363" y="11"/>
                    <a:pt x="361" y="11"/>
                  </a:cubicBezTo>
                  <a:cubicBezTo>
                    <a:pt x="358" y="10"/>
                    <a:pt x="349" y="12"/>
                    <a:pt x="351" y="14"/>
                  </a:cubicBezTo>
                  <a:cubicBezTo>
                    <a:pt x="353" y="17"/>
                    <a:pt x="360" y="15"/>
                    <a:pt x="364" y="15"/>
                  </a:cubicBezTo>
                  <a:close/>
                  <a:moveTo>
                    <a:pt x="410" y="147"/>
                  </a:moveTo>
                  <a:cubicBezTo>
                    <a:pt x="413" y="148"/>
                    <a:pt x="422" y="146"/>
                    <a:pt x="423" y="144"/>
                  </a:cubicBezTo>
                  <a:cubicBezTo>
                    <a:pt x="424" y="143"/>
                    <a:pt x="419" y="141"/>
                    <a:pt x="414" y="141"/>
                  </a:cubicBezTo>
                  <a:cubicBezTo>
                    <a:pt x="408" y="141"/>
                    <a:pt x="408" y="147"/>
                    <a:pt x="410" y="147"/>
                  </a:cubicBezTo>
                  <a:close/>
                  <a:moveTo>
                    <a:pt x="586" y="26"/>
                  </a:moveTo>
                  <a:cubicBezTo>
                    <a:pt x="591" y="28"/>
                    <a:pt x="589" y="29"/>
                    <a:pt x="584" y="29"/>
                  </a:cubicBezTo>
                  <a:cubicBezTo>
                    <a:pt x="579" y="29"/>
                    <a:pt x="575" y="30"/>
                    <a:pt x="578" y="32"/>
                  </a:cubicBezTo>
                  <a:cubicBezTo>
                    <a:pt x="581" y="33"/>
                    <a:pt x="581" y="35"/>
                    <a:pt x="586" y="36"/>
                  </a:cubicBezTo>
                  <a:cubicBezTo>
                    <a:pt x="591" y="37"/>
                    <a:pt x="596" y="33"/>
                    <a:pt x="595" y="31"/>
                  </a:cubicBezTo>
                  <a:cubicBezTo>
                    <a:pt x="595" y="28"/>
                    <a:pt x="612" y="25"/>
                    <a:pt x="617" y="24"/>
                  </a:cubicBezTo>
                  <a:cubicBezTo>
                    <a:pt x="622" y="23"/>
                    <a:pt x="614" y="18"/>
                    <a:pt x="619" y="17"/>
                  </a:cubicBezTo>
                  <a:cubicBezTo>
                    <a:pt x="625" y="17"/>
                    <a:pt x="622" y="14"/>
                    <a:pt x="616" y="13"/>
                  </a:cubicBezTo>
                  <a:cubicBezTo>
                    <a:pt x="610" y="13"/>
                    <a:pt x="612" y="7"/>
                    <a:pt x="610" y="5"/>
                  </a:cubicBezTo>
                  <a:cubicBezTo>
                    <a:pt x="608" y="3"/>
                    <a:pt x="607" y="8"/>
                    <a:pt x="598" y="9"/>
                  </a:cubicBezTo>
                  <a:cubicBezTo>
                    <a:pt x="590" y="11"/>
                    <a:pt x="586" y="13"/>
                    <a:pt x="589" y="15"/>
                  </a:cubicBezTo>
                  <a:cubicBezTo>
                    <a:pt x="593" y="16"/>
                    <a:pt x="589" y="20"/>
                    <a:pt x="586" y="20"/>
                  </a:cubicBezTo>
                  <a:cubicBezTo>
                    <a:pt x="582" y="20"/>
                    <a:pt x="582" y="24"/>
                    <a:pt x="586" y="26"/>
                  </a:cubicBezTo>
                  <a:close/>
                  <a:moveTo>
                    <a:pt x="599" y="32"/>
                  </a:moveTo>
                  <a:cubicBezTo>
                    <a:pt x="599" y="35"/>
                    <a:pt x="591" y="37"/>
                    <a:pt x="593" y="39"/>
                  </a:cubicBezTo>
                  <a:cubicBezTo>
                    <a:pt x="595" y="41"/>
                    <a:pt x="597" y="41"/>
                    <a:pt x="599" y="41"/>
                  </a:cubicBezTo>
                  <a:cubicBezTo>
                    <a:pt x="601" y="42"/>
                    <a:pt x="603" y="47"/>
                    <a:pt x="607" y="47"/>
                  </a:cubicBezTo>
                  <a:cubicBezTo>
                    <a:pt x="611" y="46"/>
                    <a:pt x="623" y="51"/>
                    <a:pt x="630" y="51"/>
                  </a:cubicBezTo>
                  <a:cubicBezTo>
                    <a:pt x="637" y="51"/>
                    <a:pt x="637" y="46"/>
                    <a:pt x="635" y="45"/>
                  </a:cubicBezTo>
                  <a:cubicBezTo>
                    <a:pt x="633" y="45"/>
                    <a:pt x="635" y="42"/>
                    <a:pt x="639" y="36"/>
                  </a:cubicBezTo>
                  <a:cubicBezTo>
                    <a:pt x="643" y="31"/>
                    <a:pt x="627" y="27"/>
                    <a:pt x="627" y="31"/>
                  </a:cubicBezTo>
                  <a:cubicBezTo>
                    <a:pt x="627" y="35"/>
                    <a:pt x="622" y="30"/>
                    <a:pt x="621" y="28"/>
                  </a:cubicBezTo>
                  <a:cubicBezTo>
                    <a:pt x="620" y="25"/>
                    <a:pt x="599" y="30"/>
                    <a:pt x="599" y="32"/>
                  </a:cubicBezTo>
                  <a:close/>
                  <a:moveTo>
                    <a:pt x="480" y="151"/>
                  </a:moveTo>
                  <a:cubicBezTo>
                    <a:pt x="484" y="153"/>
                    <a:pt x="486" y="152"/>
                    <a:pt x="486" y="148"/>
                  </a:cubicBezTo>
                  <a:cubicBezTo>
                    <a:pt x="485" y="144"/>
                    <a:pt x="477" y="149"/>
                    <a:pt x="480" y="151"/>
                  </a:cubicBezTo>
                  <a:close/>
                  <a:moveTo>
                    <a:pt x="580" y="9"/>
                  </a:moveTo>
                  <a:cubicBezTo>
                    <a:pt x="581" y="5"/>
                    <a:pt x="565" y="7"/>
                    <a:pt x="569" y="10"/>
                  </a:cubicBezTo>
                  <a:cubicBezTo>
                    <a:pt x="571" y="11"/>
                    <a:pt x="579" y="12"/>
                    <a:pt x="580" y="9"/>
                  </a:cubicBezTo>
                  <a:close/>
                  <a:moveTo>
                    <a:pt x="1280" y="181"/>
                  </a:moveTo>
                  <a:cubicBezTo>
                    <a:pt x="1284" y="184"/>
                    <a:pt x="1287" y="178"/>
                    <a:pt x="1291" y="181"/>
                  </a:cubicBezTo>
                  <a:cubicBezTo>
                    <a:pt x="1295" y="184"/>
                    <a:pt x="1304" y="180"/>
                    <a:pt x="1308" y="179"/>
                  </a:cubicBezTo>
                  <a:cubicBezTo>
                    <a:pt x="1312" y="178"/>
                    <a:pt x="1310" y="174"/>
                    <a:pt x="1299" y="172"/>
                  </a:cubicBezTo>
                  <a:cubicBezTo>
                    <a:pt x="1288" y="171"/>
                    <a:pt x="1275" y="179"/>
                    <a:pt x="1280" y="181"/>
                  </a:cubicBezTo>
                  <a:close/>
                  <a:moveTo>
                    <a:pt x="636" y="66"/>
                  </a:moveTo>
                  <a:cubicBezTo>
                    <a:pt x="639" y="68"/>
                    <a:pt x="650" y="63"/>
                    <a:pt x="657" y="64"/>
                  </a:cubicBezTo>
                  <a:cubicBezTo>
                    <a:pt x="664" y="64"/>
                    <a:pt x="684" y="58"/>
                    <a:pt x="684" y="54"/>
                  </a:cubicBezTo>
                  <a:cubicBezTo>
                    <a:pt x="685" y="51"/>
                    <a:pt x="677" y="51"/>
                    <a:pt x="674" y="47"/>
                  </a:cubicBezTo>
                  <a:cubicBezTo>
                    <a:pt x="671" y="44"/>
                    <a:pt x="664" y="47"/>
                    <a:pt x="662" y="50"/>
                  </a:cubicBezTo>
                  <a:cubicBezTo>
                    <a:pt x="661" y="53"/>
                    <a:pt x="659" y="50"/>
                    <a:pt x="663" y="46"/>
                  </a:cubicBezTo>
                  <a:cubicBezTo>
                    <a:pt x="668" y="41"/>
                    <a:pt x="659" y="37"/>
                    <a:pt x="659" y="40"/>
                  </a:cubicBezTo>
                  <a:cubicBezTo>
                    <a:pt x="658" y="43"/>
                    <a:pt x="650" y="41"/>
                    <a:pt x="650" y="43"/>
                  </a:cubicBezTo>
                  <a:cubicBezTo>
                    <a:pt x="650" y="46"/>
                    <a:pt x="647" y="47"/>
                    <a:pt x="647" y="50"/>
                  </a:cubicBezTo>
                  <a:cubicBezTo>
                    <a:pt x="647" y="52"/>
                    <a:pt x="641" y="48"/>
                    <a:pt x="641" y="54"/>
                  </a:cubicBezTo>
                  <a:cubicBezTo>
                    <a:pt x="641" y="60"/>
                    <a:pt x="632" y="64"/>
                    <a:pt x="636" y="66"/>
                  </a:cubicBezTo>
                  <a:close/>
                  <a:moveTo>
                    <a:pt x="942" y="115"/>
                  </a:moveTo>
                  <a:cubicBezTo>
                    <a:pt x="946" y="116"/>
                    <a:pt x="947" y="118"/>
                    <a:pt x="949" y="120"/>
                  </a:cubicBezTo>
                  <a:cubicBezTo>
                    <a:pt x="951" y="122"/>
                    <a:pt x="958" y="119"/>
                    <a:pt x="961" y="118"/>
                  </a:cubicBezTo>
                  <a:cubicBezTo>
                    <a:pt x="963" y="117"/>
                    <a:pt x="964" y="122"/>
                    <a:pt x="968" y="120"/>
                  </a:cubicBezTo>
                  <a:cubicBezTo>
                    <a:pt x="973" y="117"/>
                    <a:pt x="977" y="118"/>
                    <a:pt x="982" y="118"/>
                  </a:cubicBezTo>
                  <a:cubicBezTo>
                    <a:pt x="988" y="118"/>
                    <a:pt x="981" y="112"/>
                    <a:pt x="982" y="109"/>
                  </a:cubicBezTo>
                  <a:cubicBezTo>
                    <a:pt x="982" y="106"/>
                    <a:pt x="988" y="108"/>
                    <a:pt x="986" y="110"/>
                  </a:cubicBezTo>
                  <a:cubicBezTo>
                    <a:pt x="984" y="113"/>
                    <a:pt x="989" y="118"/>
                    <a:pt x="996" y="118"/>
                  </a:cubicBezTo>
                  <a:cubicBezTo>
                    <a:pt x="1004" y="117"/>
                    <a:pt x="998" y="112"/>
                    <a:pt x="1002" y="111"/>
                  </a:cubicBezTo>
                  <a:cubicBezTo>
                    <a:pt x="1006" y="109"/>
                    <a:pt x="1006" y="107"/>
                    <a:pt x="1000" y="104"/>
                  </a:cubicBezTo>
                  <a:cubicBezTo>
                    <a:pt x="995" y="101"/>
                    <a:pt x="987" y="103"/>
                    <a:pt x="983" y="101"/>
                  </a:cubicBezTo>
                  <a:cubicBezTo>
                    <a:pt x="978" y="98"/>
                    <a:pt x="972" y="98"/>
                    <a:pt x="971" y="103"/>
                  </a:cubicBezTo>
                  <a:cubicBezTo>
                    <a:pt x="971" y="109"/>
                    <a:pt x="961" y="98"/>
                    <a:pt x="956" y="96"/>
                  </a:cubicBezTo>
                  <a:cubicBezTo>
                    <a:pt x="951" y="94"/>
                    <a:pt x="934" y="111"/>
                    <a:pt x="942" y="115"/>
                  </a:cubicBezTo>
                  <a:close/>
                  <a:moveTo>
                    <a:pt x="992" y="145"/>
                  </a:moveTo>
                  <a:cubicBezTo>
                    <a:pt x="996" y="144"/>
                    <a:pt x="989" y="136"/>
                    <a:pt x="981" y="135"/>
                  </a:cubicBezTo>
                  <a:cubicBezTo>
                    <a:pt x="974" y="134"/>
                    <a:pt x="967" y="140"/>
                    <a:pt x="968" y="141"/>
                  </a:cubicBezTo>
                  <a:cubicBezTo>
                    <a:pt x="970" y="145"/>
                    <a:pt x="988" y="146"/>
                    <a:pt x="992" y="145"/>
                  </a:cubicBezTo>
                  <a:close/>
                  <a:moveTo>
                    <a:pt x="973" y="130"/>
                  </a:moveTo>
                  <a:cubicBezTo>
                    <a:pt x="973" y="126"/>
                    <a:pt x="960" y="131"/>
                    <a:pt x="965" y="133"/>
                  </a:cubicBezTo>
                  <a:cubicBezTo>
                    <a:pt x="968" y="134"/>
                    <a:pt x="973" y="133"/>
                    <a:pt x="973" y="130"/>
                  </a:cubicBezTo>
                  <a:close/>
                  <a:moveTo>
                    <a:pt x="1014" y="115"/>
                  </a:moveTo>
                  <a:cubicBezTo>
                    <a:pt x="1020" y="115"/>
                    <a:pt x="1023" y="120"/>
                    <a:pt x="1034" y="121"/>
                  </a:cubicBezTo>
                  <a:cubicBezTo>
                    <a:pt x="1045" y="122"/>
                    <a:pt x="1053" y="120"/>
                    <a:pt x="1053" y="117"/>
                  </a:cubicBezTo>
                  <a:cubicBezTo>
                    <a:pt x="1053" y="115"/>
                    <a:pt x="1043" y="111"/>
                    <a:pt x="1040" y="113"/>
                  </a:cubicBezTo>
                  <a:cubicBezTo>
                    <a:pt x="1037" y="115"/>
                    <a:pt x="1035" y="110"/>
                    <a:pt x="1031" y="111"/>
                  </a:cubicBezTo>
                  <a:cubicBezTo>
                    <a:pt x="1027" y="113"/>
                    <a:pt x="1022" y="112"/>
                    <a:pt x="1020" y="109"/>
                  </a:cubicBezTo>
                  <a:cubicBezTo>
                    <a:pt x="1018" y="106"/>
                    <a:pt x="1011" y="114"/>
                    <a:pt x="1014" y="115"/>
                  </a:cubicBezTo>
                  <a:close/>
                  <a:moveTo>
                    <a:pt x="220" y="18"/>
                  </a:moveTo>
                  <a:cubicBezTo>
                    <a:pt x="225" y="13"/>
                    <a:pt x="232" y="18"/>
                    <a:pt x="233" y="15"/>
                  </a:cubicBezTo>
                  <a:cubicBezTo>
                    <a:pt x="234" y="13"/>
                    <a:pt x="223" y="12"/>
                    <a:pt x="219" y="14"/>
                  </a:cubicBezTo>
                  <a:cubicBezTo>
                    <a:pt x="215" y="17"/>
                    <a:pt x="206" y="15"/>
                    <a:pt x="207" y="18"/>
                  </a:cubicBezTo>
                  <a:cubicBezTo>
                    <a:pt x="207" y="19"/>
                    <a:pt x="214" y="23"/>
                    <a:pt x="220" y="18"/>
                  </a:cubicBezTo>
                  <a:close/>
                  <a:moveTo>
                    <a:pt x="990" y="420"/>
                  </a:moveTo>
                  <a:cubicBezTo>
                    <a:pt x="987" y="413"/>
                    <a:pt x="994" y="406"/>
                    <a:pt x="989" y="403"/>
                  </a:cubicBezTo>
                  <a:cubicBezTo>
                    <a:pt x="984" y="399"/>
                    <a:pt x="986" y="392"/>
                    <a:pt x="984" y="393"/>
                  </a:cubicBezTo>
                  <a:cubicBezTo>
                    <a:pt x="981" y="395"/>
                    <a:pt x="984" y="401"/>
                    <a:pt x="980" y="402"/>
                  </a:cubicBezTo>
                  <a:cubicBezTo>
                    <a:pt x="976" y="402"/>
                    <a:pt x="980" y="406"/>
                    <a:pt x="978" y="410"/>
                  </a:cubicBezTo>
                  <a:cubicBezTo>
                    <a:pt x="977" y="415"/>
                    <a:pt x="979" y="422"/>
                    <a:pt x="981" y="426"/>
                  </a:cubicBezTo>
                  <a:cubicBezTo>
                    <a:pt x="983" y="431"/>
                    <a:pt x="978" y="453"/>
                    <a:pt x="980" y="457"/>
                  </a:cubicBezTo>
                  <a:cubicBezTo>
                    <a:pt x="982" y="461"/>
                    <a:pt x="977" y="478"/>
                    <a:pt x="979" y="480"/>
                  </a:cubicBezTo>
                  <a:cubicBezTo>
                    <a:pt x="982" y="483"/>
                    <a:pt x="980" y="475"/>
                    <a:pt x="984" y="475"/>
                  </a:cubicBezTo>
                  <a:cubicBezTo>
                    <a:pt x="988" y="474"/>
                    <a:pt x="988" y="479"/>
                    <a:pt x="991" y="481"/>
                  </a:cubicBezTo>
                  <a:cubicBezTo>
                    <a:pt x="994" y="482"/>
                    <a:pt x="992" y="473"/>
                    <a:pt x="990" y="473"/>
                  </a:cubicBezTo>
                  <a:cubicBezTo>
                    <a:pt x="987" y="474"/>
                    <a:pt x="985" y="468"/>
                    <a:pt x="984" y="464"/>
                  </a:cubicBezTo>
                  <a:cubicBezTo>
                    <a:pt x="983" y="460"/>
                    <a:pt x="986" y="456"/>
                    <a:pt x="986" y="451"/>
                  </a:cubicBezTo>
                  <a:cubicBezTo>
                    <a:pt x="986" y="446"/>
                    <a:pt x="992" y="446"/>
                    <a:pt x="996" y="450"/>
                  </a:cubicBezTo>
                  <a:cubicBezTo>
                    <a:pt x="1000" y="453"/>
                    <a:pt x="1000" y="451"/>
                    <a:pt x="999" y="448"/>
                  </a:cubicBezTo>
                  <a:cubicBezTo>
                    <a:pt x="997" y="446"/>
                    <a:pt x="993" y="427"/>
                    <a:pt x="990" y="420"/>
                  </a:cubicBezTo>
                  <a:close/>
                  <a:moveTo>
                    <a:pt x="242" y="16"/>
                  </a:moveTo>
                  <a:cubicBezTo>
                    <a:pt x="246" y="18"/>
                    <a:pt x="233" y="18"/>
                    <a:pt x="231" y="20"/>
                  </a:cubicBezTo>
                  <a:cubicBezTo>
                    <a:pt x="230" y="22"/>
                    <a:pt x="222" y="21"/>
                    <a:pt x="224" y="24"/>
                  </a:cubicBezTo>
                  <a:cubicBezTo>
                    <a:pt x="225" y="27"/>
                    <a:pt x="237" y="27"/>
                    <a:pt x="237" y="25"/>
                  </a:cubicBezTo>
                  <a:cubicBezTo>
                    <a:pt x="237" y="23"/>
                    <a:pt x="243" y="25"/>
                    <a:pt x="243" y="23"/>
                  </a:cubicBezTo>
                  <a:cubicBezTo>
                    <a:pt x="244" y="20"/>
                    <a:pt x="246" y="18"/>
                    <a:pt x="253" y="18"/>
                  </a:cubicBezTo>
                  <a:cubicBezTo>
                    <a:pt x="260" y="17"/>
                    <a:pt x="260" y="15"/>
                    <a:pt x="253" y="12"/>
                  </a:cubicBezTo>
                  <a:cubicBezTo>
                    <a:pt x="247" y="9"/>
                    <a:pt x="239" y="13"/>
                    <a:pt x="242" y="16"/>
                  </a:cubicBezTo>
                  <a:close/>
                  <a:moveTo>
                    <a:pt x="232" y="208"/>
                  </a:moveTo>
                  <a:cubicBezTo>
                    <a:pt x="238" y="214"/>
                    <a:pt x="244" y="205"/>
                    <a:pt x="247" y="205"/>
                  </a:cubicBezTo>
                  <a:cubicBezTo>
                    <a:pt x="250" y="204"/>
                    <a:pt x="245" y="201"/>
                    <a:pt x="240" y="200"/>
                  </a:cubicBezTo>
                  <a:cubicBezTo>
                    <a:pt x="235" y="198"/>
                    <a:pt x="227" y="204"/>
                    <a:pt x="232" y="208"/>
                  </a:cubicBezTo>
                  <a:close/>
                  <a:moveTo>
                    <a:pt x="1371" y="249"/>
                  </a:moveTo>
                  <a:cubicBezTo>
                    <a:pt x="1369" y="248"/>
                    <a:pt x="1361" y="243"/>
                    <a:pt x="1359" y="240"/>
                  </a:cubicBezTo>
                  <a:cubicBezTo>
                    <a:pt x="1357" y="237"/>
                    <a:pt x="1348" y="236"/>
                    <a:pt x="1348" y="237"/>
                  </a:cubicBezTo>
                  <a:cubicBezTo>
                    <a:pt x="1348" y="239"/>
                    <a:pt x="1345" y="237"/>
                    <a:pt x="1344" y="236"/>
                  </a:cubicBezTo>
                  <a:cubicBezTo>
                    <a:pt x="1344" y="234"/>
                    <a:pt x="1334" y="234"/>
                    <a:pt x="1334" y="235"/>
                  </a:cubicBezTo>
                  <a:cubicBezTo>
                    <a:pt x="1334" y="237"/>
                    <a:pt x="1336" y="237"/>
                    <a:pt x="1338" y="239"/>
                  </a:cubicBezTo>
                  <a:cubicBezTo>
                    <a:pt x="1339" y="241"/>
                    <a:pt x="1336" y="242"/>
                    <a:pt x="1337" y="244"/>
                  </a:cubicBezTo>
                  <a:cubicBezTo>
                    <a:pt x="1337" y="246"/>
                    <a:pt x="1333" y="243"/>
                    <a:pt x="1331" y="242"/>
                  </a:cubicBezTo>
                  <a:cubicBezTo>
                    <a:pt x="1330" y="241"/>
                    <a:pt x="1331" y="236"/>
                    <a:pt x="1331" y="234"/>
                  </a:cubicBezTo>
                  <a:cubicBezTo>
                    <a:pt x="1332" y="231"/>
                    <a:pt x="1328" y="232"/>
                    <a:pt x="1328" y="230"/>
                  </a:cubicBezTo>
                  <a:cubicBezTo>
                    <a:pt x="1328" y="227"/>
                    <a:pt x="1317" y="222"/>
                    <a:pt x="1312" y="220"/>
                  </a:cubicBezTo>
                  <a:cubicBezTo>
                    <a:pt x="1308" y="218"/>
                    <a:pt x="1302" y="217"/>
                    <a:pt x="1300" y="214"/>
                  </a:cubicBezTo>
                  <a:cubicBezTo>
                    <a:pt x="1299" y="212"/>
                    <a:pt x="1291" y="212"/>
                    <a:pt x="1288" y="209"/>
                  </a:cubicBezTo>
                  <a:cubicBezTo>
                    <a:pt x="1285" y="205"/>
                    <a:pt x="1271" y="200"/>
                    <a:pt x="1265" y="199"/>
                  </a:cubicBezTo>
                  <a:cubicBezTo>
                    <a:pt x="1259" y="199"/>
                    <a:pt x="1261" y="196"/>
                    <a:pt x="1258" y="196"/>
                  </a:cubicBezTo>
                  <a:cubicBezTo>
                    <a:pt x="1255" y="197"/>
                    <a:pt x="1243" y="196"/>
                    <a:pt x="1239" y="196"/>
                  </a:cubicBezTo>
                  <a:cubicBezTo>
                    <a:pt x="1235" y="195"/>
                    <a:pt x="1234" y="198"/>
                    <a:pt x="1232" y="197"/>
                  </a:cubicBezTo>
                  <a:cubicBezTo>
                    <a:pt x="1229" y="196"/>
                    <a:pt x="1215" y="191"/>
                    <a:pt x="1213" y="192"/>
                  </a:cubicBezTo>
                  <a:cubicBezTo>
                    <a:pt x="1211" y="194"/>
                    <a:pt x="1212" y="197"/>
                    <a:pt x="1210" y="198"/>
                  </a:cubicBezTo>
                  <a:cubicBezTo>
                    <a:pt x="1209" y="198"/>
                    <a:pt x="1210" y="200"/>
                    <a:pt x="1214" y="204"/>
                  </a:cubicBezTo>
                  <a:cubicBezTo>
                    <a:pt x="1218" y="208"/>
                    <a:pt x="1216" y="210"/>
                    <a:pt x="1212" y="212"/>
                  </a:cubicBezTo>
                  <a:cubicBezTo>
                    <a:pt x="1209" y="213"/>
                    <a:pt x="1203" y="210"/>
                    <a:pt x="1201" y="208"/>
                  </a:cubicBezTo>
                  <a:cubicBezTo>
                    <a:pt x="1200" y="205"/>
                    <a:pt x="1195" y="206"/>
                    <a:pt x="1193" y="203"/>
                  </a:cubicBezTo>
                  <a:cubicBezTo>
                    <a:pt x="1192" y="199"/>
                    <a:pt x="1195" y="198"/>
                    <a:pt x="1197" y="200"/>
                  </a:cubicBezTo>
                  <a:cubicBezTo>
                    <a:pt x="1200" y="202"/>
                    <a:pt x="1203" y="201"/>
                    <a:pt x="1203" y="198"/>
                  </a:cubicBezTo>
                  <a:cubicBezTo>
                    <a:pt x="1204" y="196"/>
                    <a:pt x="1197" y="194"/>
                    <a:pt x="1193" y="194"/>
                  </a:cubicBezTo>
                  <a:cubicBezTo>
                    <a:pt x="1189" y="194"/>
                    <a:pt x="1187" y="199"/>
                    <a:pt x="1184" y="201"/>
                  </a:cubicBezTo>
                  <a:cubicBezTo>
                    <a:pt x="1180" y="204"/>
                    <a:pt x="1165" y="201"/>
                    <a:pt x="1164" y="199"/>
                  </a:cubicBezTo>
                  <a:cubicBezTo>
                    <a:pt x="1162" y="198"/>
                    <a:pt x="1141" y="199"/>
                    <a:pt x="1139" y="201"/>
                  </a:cubicBezTo>
                  <a:cubicBezTo>
                    <a:pt x="1137" y="202"/>
                    <a:pt x="1139" y="208"/>
                    <a:pt x="1138" y="208"/>
                  </a:cubicBezTo>
                  <a:cubicBezTo>
                    <a:pt x="1137" y="209"/>
                    <a:pt x="1135" y="202"/>
                    <a:pt x="1135" y="200"/>
                  </a:cubicBezTo>
                  <a:cubicBezTo>
                    <a:pt x="1135" y="199"/>
                    <a:pt x="1133" y="198"/>
                    <a:pt x="1129" y="198"/>
                  </a:cubicBezTo>
                  <a:cubicBezTo>
                    <a:pt x="1126" y="198"/>
                    <a:pt x="1123" y="198"/>
                    <a:pt x="1125" y="196"/>
                  </a:cubicBezTo>
                  <a:cubicBezTo>
                    <a:pt x="1127" y="195"/>
                    <a:pt x="1124" y="193"/>
                    <a:pt x="1126" y="191"/>
                  </a:cubicBezTo>
                  <a:cubicBezTo>
                    <a:pt x="1129" y="189"/>
                    <a:pt x="1121" y="183"/>
                    <a:pt x="1113" y="180"/>
                  </a:cubicBezTo>
                  <a:cubicBezTo>
                    <a:pt x="1106" y="177"/>
                    <a:pt x="1088" y="179"/>
                    <a:pt x="1083" y="180"/>
                  </a:cubicBezTo>
                  <a:cubicBezTo>
                    <a:pt x="1078" y="181"/>
                    <a:pt x="1069" y="181"/>
                    <a:pt x="1064" y="181"/>
                  </a:cubicBezTo>
                  <a:cubicBezTo>
                    <a:pt x="1060" y="181"/>
                    <a:pt x="1063" y="179"/>
                    <a:pt x="1062" y="177"/>
                  </a:cubicBezTo>
                  <a:cubicBezTo>
                    <a:pt x="1061" y="175"/>
                    <a:pt x="1053" y="172"/>
                    <a:pt x="1052" y="174"/>
                  </a:cubicBezTo>
                  <a:cubicBezTo>
                    <a:pt x="1051" y="176"/>
                    <a:pt x="1049" y="174"/>
                    <a:pt x="1049" y="173"/>
                  </a:cubicBezTo>
                  <a:cubicBezTo>
                    <a:pt x="1049" y="172"/>
                    <a:pt x="1042" y="169"/>
                    <a:pt x="1039" y="170"/>
                  </a:cubicBezTo>
                  <a:cubicBezTo>
                    <a:pt x="1036" y="170"/>
                    <a:pt x="1035" y="167"/>
                    <a:pt x="1038" y="167"/>
                  </a:cubicBezTo>
                  <a:cubicBezTo>
                    <a:pt x="1041" y="167"/>
                    <a:pt x="1047" y="168"/>
                    <a:pt x="1044" y="164"/>
                  </a:cubicBezTo>
                  <a:cubicBezTo>
                    <a:pt x="1042" y="160"/>
                    <a:pt x="1020" y="159"/>
                    <a:pt x="1018" y="160"/>
                  </a:cubicBezTo>
                  <a:cubicBezTo>
                    <a:pt x="1016" y="160"/>
                    <a:pt x="1018" y="163"/>
                    <a:pt x="1014" y="167"/>
                  </a:cubicBezTo>
                  <a:cubicBezTo>
                    <a:pt x="1009" y="172"/>
                    <a:pt x="1005" y="169"/>
                    <a:pt x="1005" y="167"/>
                  </a:cubicBezTo>
                  <a:cubicBezTo>
                    <a:pt x="1006" y="165"/>
                    <a:pt x="1011" y="165"/>
                    <a:pt x="1011" y="163"/>
                  </a:cubicBezTo>
                  <a:cubicBezTo>
                    <a:pt x="1011" y="161"/>
                    <a:pt x="1004" y="162"/>
                    <a:pt x="1002" y="160"/>
                  </a:cubicBezTo>
                  <a:cubicBezTo>
                    <a:pt x="1001" y="158"/>
                    <a:pt x="1004" y="157"/>
                    <a:pt x="1007" y="158"/>
                  </a:cubicBezTo>
                  <a:cubicBezTo>
                    <a:pt x="1010" y="159"/>
                    <a:pt x="1015" y="159"/>
                    <a:pt x="1015" y="158"/>
                  </a:cubicBezTo>
                  <a:cubicBezTo>
                    <a:pt x="1015" y="157"/>
                    <a:pt x="1012" y="156"/>
                    <a:pt x="1007" y="156"/>
                  </a:cubicBezTo>
                  <a:cubicBezTo>
                    <a:pt x="1003" y="155"/>
                    <a:pt x="991" y="152"/>
                    <a:pt x="985" y="153"/>
                  </a:cubicBezTo>
                  <a:cubicBezTo>
                    <a:pt x="979" y="153"/>
                    <a:pt x="976" y="150"/>
                    <a:pt x="973" y="150"/>
                  </a:cubicBezTo>
                  <a:cubicBezTo>
                    <a:pt x="969" y="150"/>
                    <a:pt x="969" y="152"/>
                    <a:pt x="971" y="154"/>
                  </a:cubicBezTo>
                  <a:cubicBezTo>
                    <a:pt x="973" y="156"/>
                    <a:pt x="968" y="157"/>
                    <a:pt x="964" y="156"/>
                  </a:cubicBezTo>
                  <a:cubicBezTo>
                    <a:pt x="960" y="156"/>
                    <a:pt x="954" y="158"/>
                    <a:pt x="957" y="161"/>
                  </a:cubicBezTo>
                  <a:cubicBezTo>
                    <a:pt x="959" y="164"/>
                    <a:pt x="961" y="160"/>
                    <a:pt x="963" y="161"/>
                  </a:cubicBezTo>
                  <a:cubicBezTo>
                    <a:pt x="965" y="162"/>
                    <a:pt x="958" y="164"/>
                    <a:pt x="961" y="166"/>
                  </a:cubicBezTo>
                  <a:cubicBezTo>
                    <a:pt x="964" y="167"/>
                    <a:pt x="963" y="170"/>
                    <a:pt x="963" y="171"/>
                  </a:cubicBezTo>
                  <a:cubicBezTo>
                    <a:pt x="963" y="173"/>
                    <a:pt x="959" y="173"/>
                    <a:pt x="957" y="171"/>
                  </a:cubicBezTo>
                  <a:cubicBezTo>
                    <a:pt x="955" y="169"/>
                    <a:pt x="952" y="171"/>
                    <a:pt x="949" y="171"/>
                  </a:cubicBezTo>
                  <a:cubicBezTo>
                    <a:pt x="946" y="170"/>
                    <a:pt x="943" y="172"/>
                    <a:pt x="947" y="172"/>
                  </a:cubicBezTo>
                  <a:cubicBezTo>
                    <a:pt x="950" y="173"/>
                    <a:pt x="952" y="175"/>
                    <a:pt x="947" y="176"/>
                  </a:cubicBezTo>
                  <a:cubicBezTo>
                    <a:pt x="942" y="176"/>
                    <a:pt x="943" y="171"/>
                    <a:pt x="940" y="172"/>
                  </a:cubicBezTo>
                  <a:cubicBezTo>
                    <a:pt x="938" y="172"/>
                    <a:pt x="931" y="170"/>
                    <a:pt x="928" y="170"/>
                  </a:cubicBezTo>
                  <a:cubicBezTo>
                    <a:pt x="925" y="170"/>
                    <a:pt x="923" y="172"/>
                    <a:pt x="919" y="173"/>
                  </a:cubicBezTo>
                  <a:cubicBezTo>
                    <a:pt x="914" y="173"/>
                    <a:pt x="908" y="171"/>
                    <a:pt x="907" y="168"/>
                  </a:cubicBezTo>
                  <a:cubicBezTo>
                    <a:pt x="905" y="166"/>
                    <a:pt x="904" y="165"/>
                    <a:pt x="902" y="168"/>
                  </a:cubicBezTo>
                  <a:cubicBezTo>
                    <a:pt x="900" y="171"/>
                    <a:pt x="900" y="176"/>
                    <a:pt x="898" y="176"/>
                  </a:cubicBezTo>
                  <a:cubicBezTo>
                    <a:pt x="896" y="176"/>
                    <a:pt x="895" y="181"/>
                    <a:pt x="893" y="182"/>
                  </a:cubicBezTo>
                  <a:cubicBezTo>
                    <a:pt x="891" y="184"/>
                    <a:pt x="890" y="181"/>
                    <a:pt x="888" y="181"/>
                  </a:cubicBezTo>
                  <a:cubicBezTo>
                    <a:pt x="885" y="181"/>
                    <a:pt x="876" y="172"/>
                    <a:pt x="876" y="170"/>
                  </a:cubicBezTo>
                  <a:cubicBezTo>
                    <a:pt x="875" y="167"/>
                    <a:pt x="870" y="163"/>
                    <a:pt x="868" y="162"/>
                  </a:cubicBezTo>
                  <a:cubicBezTo>
                    <a:pt x="867" y="161"/>
                    <a:pt x="870" y="160"/>
                    <a:pt x="872" y="162"/>
                  </a:cubicBezTo>
                  <a:cubicBezTo>
                    <a:pt x="873" y="163"/>
                    <a:pt x="876" y="163"/>
                    <a:pt x="877" y="162"/>
                  </a:cubicBezTo>
                  <a:cubicBezTo>
                    <a:pt x="879" y="162"/>
                    <a:pt x="879" y="157"/>
                    <a:pt x="876" y="157"/>
                  </a:cubicBezTo>
                  <a:cubicBezTo>
                    <a:pt x="873" y="157"/>
                    <a:pt x="874" y="154"/>
                    <a:pt x="875" y="154"/>
                  </a:cubicBezTo>
                  <a:cubicBezTo>
                    <a:pt x="877" y="153"/>
                    <a:pt x="872" y="149"/>
                    <a:pt x="874" y="148"/>
                  </a:cubicBezTo>
                  <a:cubicBezTo>
                    <a:pt x="876" y="148"/>
                    <a:pt x="875" y="146"/>
                    <a:pt x="872" y="145"/>
                  </a:cubicBezTo>
                  <a:cubicBezTo>
                    <a:pt x="870" y="145"/>
                    <a:pt x="867" y="143"/>
                    <a:pt x="867" y="142"/>
                  </a:cubicBezTo>
                  <a:cubicBezTo>
                    <a:pt x="867" y="140"/>
                    <a:pt x="856" y="140"/>
                    <a:pt x="856" y="142"/>
                  </a:cubicBezTo>
                  <a:cubicBezTo>
                    <a:pt x="857" y="144"/>
                    <a:pt x="852" y="143"/>
                    <a:pt x="853" y="141"/>
                  </a:cubicBezTo>
                  <a:cubicBezTo>
                    <a:pt x="854" y="140"/>
                    <a:pt x="849" y="140"/>
                    <a:pt x="844" y="139"/>
                  </a:cubicBezTo>
                  <a:cubicBezTo>
                    <a:pt x="839" y="137"/>
                    <a:pt x="839" y="134"/>
                    <a:pt x="837" y="134"/>
                  </a:cubicBezTo>
                  <a:cubicBezTo>
                    <a:pt x="835" y="133"/>
                    <a:pt x="836" y="139"/>
                    <a:pt x="833" y="137"/>
                  </a:cubicBezTo>
                  <a:cubicBezTo>
                    <a:pt x="830" y="136"/>
                    <a:pt x="828" y="139"/>
                    <a:pt x="829" y="142"/>
                  </a:cubicBezTo>
                  <a:cubicBezTo>
                    <a:pt x="830" y="145"/>
                    <a:pt x="829" y="145"/>
                    <a:pt x="829" y="148"/>
                  </a:cubicBezTo>
                  <a:cubicBezTo>
                    <a:pt x="829" y="150"/>
                    <a:pt x="827" y="149"/>
                    <a:pt x="824" y="148"/>
                  </a:cubicBezTo>
                  <a:cubicBezTo>
                    <a:pt x="821" y="147"/>
                    <a:pt x="821" y="151"/>
                    <a:pt x="814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2" y="145"/>
                    <a:pt x="800" y="145"/>
                    <a:pt x="800" y="146"/>
                  </a:cubicBezTo>
                  <a:cubicBezTo>
                    <a:pt x="800" y="148"/>
                    <a:pt x="790" y="147"/>
                    <a:pt x="789" y="145"/>
                  </a:cubicBezTo>
                  <a:cubicBezTo>
                    <a:pt x="788" y="142"/>
                    <a:pt x="791" y="142"/>
                    <a:pt x="792" y="141"/>
                  </a:cubicBezTo>
                  <a:cubicBezTo>
                    <a:pt x="794" y="140"/>
                    <a:pt x="790" y="139"/>
                    <a:pt x="785" y="140"/>
                  </a:cubicBezTo>
                  <a:cubicBezTo>
                    <a:pt x="779" y="140"/>
                    <a:pt x="776" y="137"/>
                    <a:pt x="770" y="137"/>
                  </a:cubicBezTo>
                  <a:cubicBezTo>
                    <a:pt x="764" y="138"/>
                    <a:pt x="752" y="139"/>
                    <a:pt x="750" y="140"/>
                  </a:cubicBezTo>
                  <a:cubicBezTo>
                    <a:pt x="748" y="141"/>
                    <a:pt x="751" y="144"/>
                    <a:pt x="749" y="144"/>
                  </a:cubicBezTo>
                  <a:cubicBezTo>
                    <a:pt x="746" y="144"/>
                    <a:pt x="748" y="139"/>
                    <a:pt x="747" y="136"/>
                  </a:cubicBezTo>
                  <a:cubicBezTo>
                    <a:pt x="747" y="134"/>
                    <a:pt x="743" y="133"/>
                    <a:pt x="743" y="135"/>
                  </a:cubicBezTo>
                  <a:cubicBezTo>
                    <a:pt x="744" y="137"/>
                    <a:pt x="737" y="138"/>
                    <a:pt x="735" y="137"/>
                  </a:cubicBezTo>
                  <a:cubicBezTo>
                    <a:pt x="733" y="135"/>
                    <a:pt x="730" y="133"/>
                    <a:pt x="726" y="132"/>
                  </a:cubicBezTo>
                  <a:cubicBezTo>
                    <a:pt x="721" y="131"/>
                    <a:pt x="715" y="136"/>
                    <a:pt x="717" y="137"/>
                  </a:cubicBezTo>
                  <a:cubicBezTo>
                    <a:pt x="718" y="139"/>
                    <a:pt x="721" y="137"/>
                    <a:pt x="722" y="138"/>
                  </a:cubicBezTo>
                  <a:cubicBezTo>
                    <a:pt x="722" y="140"/>
                    <a:pt x="712" y="140"/>
                    <a:pt x="712" y="141"/>
                  </a:cubicBezTo>
                  <a:cubicBezTo>
                    <a:pt x="712" y="143"/>
                    <a:pt x="702" y="145"/>
                    <a:pt x="699" y="146"/>
                  </a:cubicBezTo>
                  <a:cubicBezTo>
                    <a:pt x="692" y="147"/>
                    <a:pt x="690" y="147"/>
                    <a:pt x="686" y="150"/>
                  </a:cubicBezTo>
                  <a:cubicBezTo>
                    <a:pt x="683" y="153"/>
                    <a:pt x="685" y="147"/>
                    <a:pt x="688" y="144"/>
                  </a:cubicBezTo>
                  <a:cubicBezTo>
                    <a:pt x="691" y="141"/>
                    <a:pt x="694" y="142"/>
                    <a:pt x="696" y="140"/>
                  </a:cubicBezTo>
                  <a:cubicBezTo>
                    <a:pt x="697" y="138"/>
                    <a:pt x="700" y="138"/>
                    <a:pt x="705" y="137"/>
                  </a:cubicBezTo>
                  <a:cubicBezTo>
                    <a:pt x="709" y="137"/>
                    <a:pt x="709" y="134"/>
                    <a:pt x="711" y="133"/>
                  </a:cubicBezTo>
                  <a:cubicBezTo>
                    <a:pt x="713" y="132"/>
                    <a:pt x="718" y="130"/>
                    <a:pt x="719" y="128"/>
                  </a:cubicBezTo>
                  <a:cubicBezTo>
                    <a:pt x="720" y="126"/>
                    <a:pt x="731" y="122"/>
                    <a:pt x="733" y="122"/>
                  </a:cubicBezTo>
                  <a:cubicBezTo>
                    <a:pt x="735" y="123"/>
                    <a:pt x="736" y="118"/>
                    <a:pt x="737" y="118"/>
                  </a:cubicBezTo>
                  <a:cubicBezTo>
                    <a:pt x="738" y="118"/>
                    <a:pt x="744" y="115"/>
                    <a:pt x="747" y="114"/>
                  </a:cubicBezTo>
                  <a:cubicBezTo>
                    <a:pt x="749" y="113"/>
                    <a:pt x="750" y="111"/>
                    <a:pt x="750" y="109"/>
                  </a:cubicBezTo>
                  <a:cubicBezTo>
                    <a:pt x="750" y="108"/>
                    <a:pt x="747" y="108"/>
                    <a:pt x="747" y="107"/>
                  </a:cubicBezTo>
                  <a:cubicBezTo>
                    <a:pt x="746" y="105"/>
                    <a:pt x="748" y="106"/>
                    <a:pt x="751" y="105"/>
                  </a:cubicBezTo>
                  <a:cubicBezTo>
                    <a:pt x="753" y="104"/>
                    <a:pt x="751" y="101"/>
                    <a:pt x="749" y="102"/>
                  </a:cubicBezTo>
                  <a:cubicBezTo>
                    <a:pt x="747" y="102"/>
                    <a:pt x="750" y="100"/>
                    <a:pt x="748" y="98"/>
                  </a:cubicBezTo>
                  <a:cubicBezTo>
                    <a:pt x="746" y="96"/>
                    <a:pt x="743" y="99"/>
                    <a:pt x="743" y="97"/>
                  </a:cubicBezTo>
                  <a:cubicBezTo>
                    <a:pt x="743" y="94"/>
                    <a:pt x="743" y="92"/>
                    <a:pt x="741" y="90"/>
                  </a:cubicBezTo>
                  <a:cubicBezTo>
                    <a:pt x="740" y="89"/>
                    <a:pt x="737" y="93"/>
                    <a:pt x="734" y="90"/>
                  </a:cubicBezTo>
                  <a:cubicBezTo>
                    <a:pt x="731" y="88"/>
                    <a:pt x="723" y="87"/>
                    <a:pt x="723" y="88"/>
                  </a:cubicBezTo>
                  <a:cubicBezTo>
                    <a:pt x="723" y="89"/>
                    <a:pt x="718" y="86"/>
                    <a:pt x="718" y="87"/>
                  </a:cubicBezTo>
                  <a:cubicBezTo>
                    <a:pt x="717" y="88"/>
                    <a:pt x="710" y="88"/>
                    <a:pt x="708" y="87"/>
                  </a:cubicBezTo>
                  <a:cubicBezTo>
                    <a:pt x="706" y="87"/>
                    <a:pt x="703" y="88"/>
                    <a:pt x="702" y="90"/>
                  </a:cubicBezTo>
                  <a:cubicBezTo>
                    <a:pt x="702" y="93"/>
                    <a:pt x="694" y="92"/>
                    <a:pt x="692" y="91"/>
                  </a:cubicBezTo>
                  <a:cubicBezTo>
                    <a:pt x="691" y="91"/>
                    <a:pt x="698" y="85"/>
                    <a:pt x="698" y="84"/>
                  </a:cubicBezTo>
                  <a:cubicBezTo>
                    <a:pt x="698" y="83"/>
                    <a:pt x="686" y="84"/>
                    <a:pt x="685" y="83"/>
                  </a:cubicBezTo>
                  <a:cubicBezTo>
                    <a:pt x="684" y="82"/>
                    <a:pt x="678" y="81"/>
                    <a:pt x="675" y="81"/>
                  </a:cubicBezTo>
                  <a:cubicBezTo>
                    <a:pt x="673" y="82"/>
                    <a:pt x="675" y="81"/>
                    <a:pt x="678" y="81"/>
                  </a:cubicBezTo>
                  <a:cubicBezTo>
                    <a:pt x="680" y="80"/>
                    <a:pt x="683" y="78"/>
                    <a:pt x="685" y="78"/>
                  </a:cubicBezTo>
                  <a:cubicBezTo>
                    <a:pt x="688" y="77"/>
                    <a:pt x="687" y="76"/>
                    <a:pt x="686" y="75"/>
                  </a:cubicBezTo>
                  <a:cubicBezTo>
                    <a:pt x="685" y="73"/>
                    <a:pt x="682" y="74"/>
                    <a:pt x="679" y="73"/>
                  </a:cubicBezTo>
                  <a:cubicBezTo>
                    <a:pt x="677" y="72"/>
                    <a:pt x="673" y="71"/>
                    <a:pt x="671" y="71"/>
                  </a:cubicBezTo>
                  <a:cubicBezTo>
                    <a:pt x="669" y="71"/>
                    <a:pt x="666" y="72"/>
                    <a:pt x="660" y="73"/>
                  </a:cubicBezTo>
                  <a:cubicBezTo>
                    <a:pt x="655" y="74"/>
                    <a:pt x="654" y="78"/>
                    <a:pt x="652" y="80"/>
                  </a:cubicBezTo>
                  <a:cubicBezTo>
                    <a:pt x="649" y="81"/>
                    <a:pt x="644" y="86"/>
                    <a:pt x="646" y="87"/>
                  </a:cubicBezTo>
                  <a:cubicBezTo>
                    <a:pt x="648" y="87"/>
                    <a:pt x="647" y="89"/>
                    <a:pt x="648" y="90"/>
                  </a:cubicBezTo>
                  <a:cubicBezTo>
                    <a:pt x="648" y="92"/>
                    <a:pt x="646" y="92"/>
                    <a:pt x="643" y="92"/>
                  </a:cubicBezTo>
                  <a:cubicBezTo>
                    <a:pt x="640" y="91"/>
                    <a:pt x="631" y="91"/>
                    <a:pt x="631" y="93"/>
                  </a:cubicBezTo>
                  <a:cubicBezTo>
                    <a:pt x="631" y="95"/>
                    <a:pt x="636" y="96"/>
                    <a:pt x="636" y="97"/>
                  </a:cubicBezTo>
                  <a:cubicBezTo>
                    <a:pt x="636" y="98"/>
                    <a:pt x="632" y="97"/>
                    <a:pt x="630" y="96"/>
                  </a:cubicBezTo>
                  <a:cubicBezTo>
                    <a:pt x="628" y="95"/>
                    <a:pt x="624" y="96"/>
                    <a:pt x="623" y="98"/>
                  </a:cubicBezTo>
                  <a:cubicBezTo>
                    <a:pt x="622" y="100"/>
                    <a:pt x="619" y="99"/>
                    <a:pt x="618" y="99"/>
                  </a:cubicBezTo>
                  <a:cubicBezTo>
                    <a:pt x="617" y="98"/>
                    <a:pt x="614" y="100"/>
                    <a:pt x="613" y="99"/>
                  </a:cubicBezTo>
                  <a:cubicBezTo>
                    <a:pt x="611" y="98"/>
                    <a:pt x="616" y="96"/>
                    <a:pt x="615" y="95"/>
                  </a:cubicBezTo>
                  <a:cubicBezTo>
                    <a:pt x="614" y="93"/>
                    <a:pt x="608" y="94"/>
                    <a:pt x="607" y="97"/>
                  </a:cubicBezTo>
                  <a:cubicBezTo>
                    <a:pt x="607" y="99"/>
                    <a:pt x="603" y="95"/>
                    <a:pt x="602" y="96"/>
                  </a:cubicBezTo>
                  <a:cubicBezTo>
                    <a:pt x="601" y="96"/>
                    <a:pt x="599" y="97"/>
                    <a:pt x="597" y="98"/>
                  </a:cubicBezTo>
                  <a:cubicBezTo>
                    <a:pt x="594" y="99"/>
                    <a:pt x="590" y="97"/>
                    <a:pt x="589" y="99"/>
                  </a:cubicBezTo>
                  <a:cubicBezTo>
                    <a:pt x="588" y="101"/>
                    <a:pt x="594" y="102"/>
                    <a:pt x="594" y="102"/>
                  </a:cubicBezTo>
                  <a:cubicBezTo>
                    <a:pt x="594" y="103"/>
                    <a:pt x="581" y="103"/>
                    <a:pt x="580" y="104"/>
                  </a:cubicBezTo>
                  <a:cubicBezTo>
                    <a:pt x="580" y="106"/>
                    <a:pt x="576" y="106"/>
                    <a:pt x="570" y="106"/>
                  </a:cubicBezTo>
                  <a:cubicBezTo>
                    <a:pt x="565" y="106"/>
                    <a:pt x="567" y="109"/>
                    <a:pt x="563" y="109"/>
                  </a:cubicBezTo>
                  <a:cubicBezTo>
                    <a:pt x="559" y="110"/>
                    <a:pt x="557" y="110"/>
                    <a:pt x="555" y="113"/>
                  </a:cubicBezTo>
                  <a:cubicBezTo>
                    <a:pt x="554" y="115"/>
                    <a:pt x="550" y="115"/>
                    <a:pt x="549" y="113"/>
                  </a:cubicBezTo>
                  <a:cubicBezTo>
                    <a:pt x="548" y="112"/>
                    <a:pt x="544" y="114"/>
                    <a:pt x="546" y="114"/>
                  </a:cubicBezTo>
                  <a:cubicBezTo>
                    <a:pt x="548" y="115"/>
                    <a:pt x="546" y="117"/>
                    <a:pt x="545" y="116"/>
                  </a:cubicBezTo>
                  <a:cubicBezTo>
                    <a:pt x="543" y="116"/>
                    <a:pt x="540" y="119"/>
                    <a:pt x="542" y="118"/>
                  </a:cubicBezTo>
                  <a:cubicBezTo>
                    <a:pt x="544" y="118"/>
                    <a:pt x="545" y="120"/>
                    <a:pt x="544" y="121"/>
                  </a:cubicBezTo>
                  <a:cubicBezTo>
                    <a:pt x="543" y="123"/>
                    <a:pt x="538" y="120"/>
                    <a:pt x="537" y="121"/>
                  </a:cubicBezTo>
                  <a:cubicBezTo>
                    <a:pt x="536" y="122"/>
                    <a:pt x="539" y="124"/>
                    <a:pt x="541" y="123"/>
                  </a:cubicBezTo>
                  <a:cubicBezTo>
                    <a:pt x="543" y="123"/>
                    <a:pt x="545" y="125"/>
                    <a:pt x="545" y="126"/>
                  </a:cubicBezTo>
                  <a:cubicBezTo>
                    <a:pt x="545" y="128"/>
                    <a:pt x="540" y="125"/>
                    <a:pt x="539" y="126"/>
                  </a:cubicBezTo>
                  <a:cubicBezTo>
                    <a:pt x="538" y="128"/>
                    <a:pt x="540" y="128"/>
                    <a:pt x="542" y="129"/>
                  </a:cubicBezTo>
                  <a:cubicBezTo>
                    <a:pt x="544" y="129"/>
                    <a:pt x="543" y="130"/>
                    <a:pt x="545" y="131"/>
                  </a:cubicBezTo>
                  <a:cubicBezTo>
                    <a:pt x="545" y="132"/>
                    <a:pt x="545" y="132"/>
                    <a:pt x="545" y="132"/>
                  </a:cubicBezTo>
                  <a:cubicBezTo>
                    <a:pt x="546" y="133"/>
                    <a:pt x="544" y="134"/>
                    <a:pt x="544" y="135"/>
                  </a:cubicBezTo>
                  <a:cubicBezTo>
                    <a:pt x="544" y="137"/>
                    <a:pt x="542" y="137"/>
                    <a:pt x="542" y="136"/>
                  </a:cubicBezTo>
                  <a:cubicBezTo>
                    <a:pt x="542" y="135"/>
                    <a:pt x="536" y="134"/>
                    <a:pt x="534" y="136"/>
                  </a:cubicBezTo>
                  <a:cubicBezTo>
                    <a:pt x="533" y="137"/>
                    <a:pt x="532" y="138"/>
                    <a:pt x="530" y="137"/>
                  </a:cubicBezTo>
                  <a:cubicBezTo>
                    <a:pt x="529" y="135"/>
                    <a:pt x="524" y="137"/>
                    <a:pt x="519" y="137"/>
                  </a:cubicBezTo>
                  <a:cubicBezTo>
                    <a:pt x="513" y="138"/>
                    <a:pt x="501" y="138"/>
                    <a:pt x="498" y="139"/>
                  </a:cubicBezTo>
                  <a:cubicBezTo>
                    <a:pt x="495" y="140"/>
                    <a:pt x="492" y="144"/>
                    <a:pt x="495" y="147"/>
                  </a:cubicBezTo>
                  <a:cubicBezTo>
                    <a:pt x="498" y="150"/>
                    <a:pt x="495" y="151"/>
                    <a:pt x="495" y="153"/>
                  </a:cubicBezTo>
                  <a:cubicBezTo>
                    <a:pt x="495" y="155"/>
                    <a:pt x="502" y="158"/>
                    <a:pt x="506" y="159"/>
                  </a:cubicBezTo>
                  <a:cubicBezTo>
                    <a:pt x="510" y="159"/>
                    <a:pt x="513" y="164"/>
                    <a:pt x="511" y="167"/>
                  </a:cubicBezTo>
                  <a:cubicBezTo>
                    <a:pt x="508" y="169"/>
                    <a:pt x="502" y="166"/>
                    <a:pt x="497" y="162"/>
                  </a:cubicBezTo>
                  <a:cubicBezTo>
                    <a:pt x="492" y="159"/>
                    <a:pt x="482" y="157"/>
                    <a:pt x="479" y="157"/>
                  </a:cubicBezTo>
                  <a:cubicBezTo>
                    <a:pt x="475" y="158"/>
                    <a:pt x="477" y="154"/>
                    <a:pt x="473" y="154"/>
                  </a:cubicBezTo>
                  <a:cubicBezTo>
                    <a:pt x="468" y="155"/>
                    <a:pt x="465" y="159"/>
                    <a:pt x="468" y="159"/>
                  </a:cubicBezTo>
                  <a:cubicBezTo>
                    <a:pt x="471" y="159"/>
                    <a:pt x="472" y="158"/>
                    <a:pt x="471" y="160"/>
                  </a:cubicBezTo>
                  <a:cubicBezTo>
                    <a:pt x="469" y="161"/>
                    <a:pt x="472" y="161"/>
                    <a:pt x="475" y="162"/>
                  </a:cubicBezTo>
                  <a:cubicBezTo>
                    <a:pt x="479" y="164"/>
                    <a:pt x="472" y="166"/>
                    <a:pt x="469" y="164"/>
                  </a:cubicBezTo>
                  <a:cubicBezTo>
                    <a:pt x="465" y="161"/>
                    <a:pt x="461" y="163"/>
                    <a:pt x="460" y="165"/>
                  </a:cubicBezTo>
                  <a:cubicBezTo>
                    <a:pt x="459" y="167"/>
                    <a:pt x="464" y="173"/>
                    <a:pt x="471" y="174"/>
                  </a:cubicBezTo>
                  <a:cubicBezTo>
                    <a:pt x="477" y="175"/>
                    <a:pt x="475" y="177"/>
                    <a:pt x="478" y="178"/>
                  </a:cubicBezTo>
                  <a:cubicBezTo>
                    <a:pt x="481" y="179"/>
                    <a:pt x="479" y="180"/>
                    <a:pt x="477" y="180"/>
                  </a:cubicBezTo>
                  <a:cubicBezTo>
                    <a:pt x="475" y="180"/>
                    <a:pt x="471" y="177"/>
                    <a:pt x="467" y="175"/>
                  </a:cubicBezTo>
                  <a:cubicBezTo>
                    <a:pt x="464" y="174"/>
                    <a:pt x="456" y="176"/>
                    <a:pt x="454" y="174"/>
                  </a:cubicBezTo>
                  <a:cubicBezTo>
                    <a:pt x="452" y="172"/>
                    <a:pt x="455" y="170"/>
                    <a:pt x="453" y="169"/>
                  </a:cubicBezTo>
                  <a:cubicBezTo>
                    <a:pt x="452" y="167"/>
                    <a:pt x="453" y="164"/>
                    <a:pt x="455" y="161"/>
                  </a:cubicBezTo>
                  <a:cubicBezTo>
                    <a:pt x="457" y="158"/>
                    <a:pt x="455" y="152"/>
                    <a:pt x="452" y="151"/>
                  </a:cubicBezTo>
                  <a:cubicBezTo>
                    <a:pt x="449" y="150"/>
                    <a:pt x="449" y="153"/>
                    <a:pt x="450" y="154"/>
                  </a:cubicBezTo>
                  <a:cubicBezTo>
                    <a:pt x="450" y="155"/>
                    <a:pt x="450" y="160"/>
                    <a:pt x="448" y="163"/>
                  </a:cubicBezTo>
                  <a:cubicBezTo>
                    <a:pt x="445" y="166"/>
                    <a:pt x="438" y="166"/>
                    <a:pt x="438" y="168"/>
                  </a:cubicBezTo>
                  <a:cubicBezTo>
                    <a:pt x="438" y="170"/>
                    <a:pt x="433" y="171"/>
                    <a:pt x="435" y="173"/>
                  </a:cubicBezTo>
                  <a:cubicBezTo>
                    <a:pt x="436" y="174"/>
                    <a:pt x="443" y="181"/>
                    <a:pt x="444" y="184"/>
                  </a:cubicBezTo>
                  <a:cubicBezTo>
                    <a:pt x="445" y="186"/>
                    <a:pt x="438" y="193"/>
                    <a:pt x="439" y="197"/>
                  </a:cubicBezTo>
                  <a:cubicBezTo>
                    <a:pt x="440" y="201"/>
                    <a:pt x="438" y="203"/>
                    <a:pt x="440" y="205"/>
                  </a:cubicBezTo>
                  <a:cubicBezTo>
                    <a:pt x="441" y="207"/>
                    <a:pt x="444" y="205"/>
                    <a:pt x="446" y="206"/>
                  </a:cubicBezTo>
                  <a:cubicBezTo>
                    <a:pt x="448" y="207"/>
                    <a:pt x="451" y="205"/>
                    <a:pt x="455" y="204"/>
                  </a:cubicBezTo>
                  <a:cubicBezTo>
                    <a:pt x="460" y="203"/>
                    <a:pt x="468" y="208"/>
                    <a:pt x="471" y="210"/>
                  </a:cubicBezTo>
                  <a:cubicBezTo>
                    <a:pt x="474" y="211"/>
                    <a:pt x="472" y="213"/>
                    <a:pt x="474" y="216"/>
                  </a:cubicBezTo>
                  <a:cubicBezTo>
                    <a:pt x="475" y="218"/>
                    <a:pt x="470" y="218"/>
                    <a:pt x="470" y="222"/>
                  </a:cubicBezTo>
                  <a:cubicBezTo>
                    <a:pt x="470" y="225"/>
                    <a:pt x="479" y="227"/>
                    <a:pt x="479" y="228"/>
                  </a:cubicBezTo>
                  <a:cubicBezTo>
                    <a:pt x="480" y="229"/>
                    <a:pt x="473" y="228"/>
                    <a:pt x="470" y="227"/>
                  </a:cubicBezTo>
                  <a:cubicBezTo>
                    <a:pt x="467" y="226"/>
                    <a:pt x="467" y="223"/>
                    <a:pt x="466" y="222"/>
                  </a:cubicBezTo>
                  <a:cubicBezTo>
                    <a:pt x="466" y="221"/>
                    <a:pt x="468" y="218"/>
                    <a:pt x="468" y="216"/>
                  </a:cubicBezTo>
                  <a:cubicBezTo>
                    <a:pt x="469" y="214"/>
                    <a:pt x="465" y="213"/>
                    <a:pt x="464" y="211"/>
                  </a:cubicBezTo>
                  <a:cubicBezTo>
                    <a:pt x="463" y="210"/>
                    <a:pt x="461" y="207"/>
                    <a:pt x="459" y="208"/>
                  </a:cubicBezTo>
                  <a:cubicBezTo>
                    <a:pt x="457" y="208"/>
                    <a:pt x="449" y="209"/>
                    <a:pt x="447" y="211"/>
                  </a:cubicBezTo>
                  <a:cubicBezTo>
                    <a:pt x="445" y="213"/>
                    <a:pt x="447" y="219"/>
                    <a:pt x="449" y="222"/>
                  </a:cubicBezTo>
                  <a:cubicBezTo>
                    <a:pt x="450" y="225"/>
                    <a:pt x="442" y="229"/>
                    <a:pt x="442" y="232"/>
                  </a:cubicBezTo>
                  <a:cubicBezTo>
                    <a:pt x="442" y="234"/>
                    <a:pt x="439" y="235"/>
                    <a:pt x="436" y="237"/>
                  </a:cubicBezTo>
                  <a:cubicBezTo>
                    <a:pt x="432" y="239"/>
                    <a:pt x="428" y="240"/>
                    <a:pt x="428" y="244"/>
                  </a:cubicBezTo>
                  <a:cubicBezTo>
                    <a:pt x="429" y="247"/>
                    <a:pt x="424" y="245"/>
                    <a:pt x="421" y="244"/>
                  </a:cubicBezTo>
                  <a:cubicBezTo>
                    <a:pt x="419" y="242"/>
                    <a:pt x="416" y="244"/>
                    <a:pt x="412" y="244"/>
                  </a:cubicBezTo>
                  <a:cubicBezTo>
                    <a:pt x="408" y="244"/>
                    <a:pt x="408" y="241"/>
                    <a:pt x="406" y="242"/>
                  </a:cubicBezTo>
                  <a:cubicBezTo>
                    <a:pt x="403" y="243"/>
                    <a:pt x="401" y="241"/>
                    <a:pt x="402" y="239"/>
                  </a:cubicBezTo>
                  <a:cubicBezTo>
                    <a:pt x="402" y="237"/>
                    <a:pt x="406" y="238"/>
                    <a:pt x="406" y="240"/>
                  </a:cubicBezTo>
                  <a:cubicBezTo>
                    <a:pt x="406" y="241"/>
                    <a:pt x="408" y="241"/>
                    <a:pt x="411" y="239"/>
                  </a:cubicBezTo>
                  <a:cubicBezTo>
                    <a:pt x="413" y="238"/>
                    <a:pt x="412" y="241"/>
                    <a:pt x="415" y="241"/>
                  </a:cubicBezTo>
                  <a:cubicBezTo>
                    <a:pt x="419" y="242"/>
                    <a:pt x="417" y="240"/>
                    <a:pt x="419" y="240"/>
                  </a:cubicBezTo>
                  <a:cubicBezTo>
                    <a:pt x="422" y="240"/>
                    <a:pt x="422" y="239"/>
                    <a:pt x="421" y="238"/>
                  </a:cubicBezTo>
                  <a:cubicBezTo>
                    <a:pt x="420" y="237"/>
                    <a:pt x="423" y="236"/>
                    <a:pt x="425" y="235"/>
                  </a:cubicBezTo>
                  <a:cubicBezTo>
                    <a:pt x="427" y="234"/>
                    <a:pt x="426" y="231"/>
                    <a:pt x="427" y="231"/>
                  </a:cubicBezTo>
                  <a:cubicBezTo>
                    <a:pt x="429" y="230"/>
                    <a:pt x="428" y="228"/>
                    <a:pt x="429" y="228"/>
                  </a:cubicBezTo>
                  <a:cubicBezTo>
                    <a:pt x="431" y="228"/>
                    <a:pt x="432" y="225"/>
                    <a:pt x="433" y="225"/>
                  </a:cubicBezTo>
                  <a:cubicBezTo>
                    <a:pt x="435" y="225"/>
                    <a:pt x="436" y="223"/>
                    <a:pt x="435" y="222"/>
                  </a:cubicBezTo>
                  <a:cubicBezTo>
                    <a:pt x="434" y="220"/>
                    <a:pt x="435" y="217"/>
                    <a:pt x="437" y="216"/>
                  </a:cubicBezTo>
                  <a:cubicBezTo>
                    <a:pt x="438" y="216"/>
                    <a:pt x="439" y="214"/>
                    <a:pt x="437" y="213"/>
                  </a:cubicBezTo>
                  <a:cubicBezTo>
                    <a:pt x="436" y="212"/>
                    <a:pt x="431" y="209"/>
                    <a:pt x="431" y="206"/>
                  </a:cubicBezTo>
                  <a:cubicBezTo>
                    <a:pt x="431" y="204"/>
                    <a:pt x="430" y="200"/>
                    <a:pt x="431" y="198"/>
                  </a:cubicBezTo>
                  <a:cubicBezTo>
                    <a:pt x="431" y="196"/>
                    <a:pt x="431" y="193"/>
                    <a:pt x="431" y="191"/>
                  </a:cubicBezTo>
                  <a:cubicBezTo>
                    <a:pt x="430" y="188"/>
                    <a:pt x="432" y="186"/>
                    <a:pt x="433" y="182"/>
                  </a:cubicBezTo>
                  <a:cubicBezTo>
                    <a:pt x="433" y="178"/>
                    <a:pt x="428" y="174"/>
                    <a:pt x="426" y="173"/>
                  </a:cubicBezTo>
                  <a:cubicBezTo>
                    <a:pt x="424" y="172"/>
                    <a:pt x="425" y="170"/>
                    <a:pt x="429" y="167"/>
                  </a:cubicBezTo>
                  <a:cubicBezTo>
                    <a:pt x="432" y="164"/>
                    <a:pt x="432" y="155"/>
                    <a:pt x="432" y="153"/>
                  </a:cubicBezTo>
                  <a:cubicBezTo>
                    <a:pt x="432" y="151"/>
                    <a:pt x="425" y="150"/>
                    <a:pt x="422" y="150"/>
                  </a:cubicBezTo>
                  <a:cubicBezTo>
                    <a:pt x="419" y="150"/>
                    <a:pt x="409" y="150"/>
                    <a:pt x="407" y="149"/>
                  </a:cubicBezTo>
                  <a:cubicBezTo>
                    <a:pt x="404" y="149"/>
                    <a:pt x="403" y="151"/>
                    <a:pt x="402" y="154"/>
                  </a:cubicBezTo>
                  <a:cubicBezTo>
                    <a:pt x="401" y="156"/>
                    <a:pt x="398" y="160"/>
                    <a:pt x="397" y="165"/>
                  </a:cubicBezTo>
                  <a:cubicBezTo>
                    <a:pt x="395" y="170"/>
                    <a:pt x="389" y="172"/>
                    <a:pt x="386" y="173"/>
                  </a:cubicBezTo>
                  <a:cubicBezTo>
                    <a:pt x="383" y="174"/>
                    <a:pt x="382" y="178"/>
                    <a:pt x="383" y="180"/>
                  </a:cubicBezTo>
                  <a:cubicBezTo>
                    <a:pt x="384" y="182"/>
                    <a:pt x="386" y="181"/>
                    <a:pt x="387" y="181"/>
                  </a:cubicBezTo>
                  <a:cubicBezTo>
                    <a:pt x="389" y="182"/>
                    <a:pt x="387" y="187"/>
                    <a:pt x="386" y="188"/>
                  </a:cubicBezTo>
                  <a:cubicBezTo>
                    <a:pt x="386" y="188"/>
                    <a:pt x="388" y="190"/>
                    <a:pt x="386" y="192"/>
                  </a:cubicBezTo>
                  <a:cubicBezTo>
                    <a:pt x="384" y="193"/>
                    <a:pt x="382" y="196"/>
                    <a:pt x="383" y="197"/>
                  </a:cubicBezTo>
                  <a:cubicBezTo>
                    <a:pt x="384" y="198"/>
                    <a:pt x="390" y="199"/>
                    <a:pt x="393" y="201"/>
                  </a:cubicBezTo>
                  <a:cubicBezTo>
                    <a:pt x="395" y="202"/>
                    <a:pt x="394" y="205"/>
                    <a:pt x="396" y="207"/>
                  </a:cubicBezTo>
                  <a:cubicBezTo>
                    <a:pt x="398" y="210"/>
                    <a:pt x="400" y="208"/>
                    <a:pt x="401" y="210"/>
                  </a:cubicBezTo>
                  <a:cubicBezTo>
                    <a:pt x="402" y="211"/>
                    <a:pt x="398" y="217"/>
                    <a:pt x="396" y="218"/>
                  </a:cubicBezTo>
                  <a:cubicBezTo>
                    <a:pt x="394" y="218"/>
                    <a:pt x="388" y="211"/>
                    <a:pt x="386" y="210"/>
                  </a:cubicBezTo>
                  <a:cubicBezTo>
                    <a:pt x="384" y="208"/>
                    <a:pt x="377" y="206"/>
                    <a:pt x="373" y="204"/>
                  </a:cubicBezTo>
                  <a:cubicBezTo>
                    <a:pt x="370" y="202"/>
                    <a:pt x="367" y="203"/>
                    <a:pt x="363" y="200"/>
                  </a:cubicBezTo>
                  <a:cubicBezTo>
                    <a:pt x="359" y="197"/>
                    <a:pt x="355" y="196"/>
                    <a:pt x="348" y="196"/>
                  </a:cubicBezTo>
                  <a:cubicBezTo>
                    <a:pt x="340" y="196"/>
                    <a:pt x="336" y="194"/>
                    <a:pt x="333" y="195"/>
                  </a:cubicBezTo>
                  <a:cubicBezTo>
                    <a:pt x="331" y="195"/>
                    <a:pt x="332" y="192"/>
                    <a:pt x="327" y="190"/>
                  </a:cubicBezTo>
                  <a:cubicBezTo>
                    <a:pt x="323" y="188"/>
                    <a:pt x="320" y="186"/>
                    <a:pt x="317" y="187"/>
                  </a:cubicBezTo>
                  <a:cubicBezTo>
                    <a:pt x="315" y="188"/>
                    <a:pt x="316" y="193"/>
                    <a:pt x="320" y="194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6"/>
                    <a:pt x="331" y="197"/>
                    <a:pt x="331" y="200"/>
                  </a:cubicBezTo>
                  <a:cubicBezTo>
                    <a:pt x="331" y="202"/>
                    <a:pt x="333" y="205"/>
                    <a:pt x="334" y="206"/>
                  </a:cubicBezTo>
                  <a:cubicBezTo>
                    <a:pt x="336" y="208"/>
                    <a:pt x="335" y="211"/>
                    <a:pt x="332" y="211"/>
                  </a:cubicBezTo>
                  <a:cubicBezTo>
                    <a:pt x="329" y="211"/>
                    <a:pt x="325" y="211"/>
                    <a:pt x="326" y="214"/>
                  </a:cubicBezTo>
                  <a:cubicBezTo>
                    <a:pt x="328" y="216"/>
                    <a:pt x="326" y="216"/>
                    <a:pt x="322" y="215"/>
                  </a:cubicBezTo>
                  <a:cubicBezTo>
                    <a:pt x="319" y="214"/>
                    <a:pt x="321" y="212"/>
                    <a:pt x="322" y="210"/>
                  </a:cubicBezTo>
                  <a:cubicBezTo>
                    <a:pt x="324" y="209"/>
                    <a:pt x="319" y="208"/>
                    <a:pt x="317" y="207"/>
                  </a:cubicBezTo>
                  <a:cubicBezTo>
                    <a:pt x="315" y="206"/>
                    <a:pt x="307" y="212"/>
                    <a:pt x="305" y="213"/>
                  </a:cubicBezTo>
                  <a:cubicBezTo>
                    <a:pt x="303" y="214"/>
                    <a:pt x="297" y="212"/>
                    <a:pt x="292" y="213"/>
                  </a:cubicBezTo>
                  <a:cubicBezTo>
                    <a:pt x="286" y="214"/>
                    <a:pt x="286" y="219"/>
                    <a:pt x="284" y="218"/>
                  </a:cubicBezTo>
                  <a:cubicBezTo>
                    <a:pt x="282" y="218"/>
                    <a:pt x="276" y="219"/>
                    <a:pt x="273" y="218"/>
                  </a:cubicBezTo>
                  <a:cubicBezTo>
                    <a:pt x="271" y="216"/>
                    <a:pt x="273" y="215"/>
                    <a:pt x="275" y="215"/>
                  </a:cubicBezTo>
                  <a:cubicBezTo>
                    <a:pt x="278" y="216"/>
                    <a:pt x="279" y="215"/>
                    <a:pt x="277" y="213"/>
                  </a:cubicBezTo>
                  <a:cubicBezTo>
                    <a:pt x="276" y="211"/>
                    <a:pt x="279" y="209"/>
                    <a:pt x="279" y="208"/>
                  </a:cubicBezTo>
                  <a:cubicBezTo>
                    <a:pt x="279" y="206"/>
                    <a:pt x="270" y="210"/>
                    <a:pt x="268" y="211"/>
                  </a:cubicBezTo>
                  <a:cubicBezTo>
                    <a:pt x="266" y="212"/>
                    <a:pt x="268" y="215"/>
                    <a:pt x="266" y="215"/>
                  </a:cubicBezTo>
                  <a:cubicBezTo>
                    <a:pt x="265" y="216"/>
                    <a:pt x="265" y="214"/>
                    <a:pt x="263" y="213"/>
                  </a:cubicBezTo>
                  <a:cubicBezTo>
                    <a:pt x="261" y="213"/>
                    <a:pt x="247" y="216"/>
                    <a:pt x="244" y="219"/>
                  </a:cubicBezTo>
                  <a:cubicBezTo>
                    <a:pt x="242" y="222"/>
                    <a:pt x="237" y="222"/>
                    <a:pt x="237" y="223"/>
                  </a:cubicBezTo>
                  <a:cubicBezTo>
                    <a:pt x="237" y="225"/>
                    <a:pt x="230" y="225"/>
                    <a:pt x="228" y="226"/>
                  </a:cubicBezTo>
                  <a:cubicBezTo>
                    <a:pt x="225" y="227"/>
                    <a:pt x="227" y="232"/>
                    <a:pt x="226" y="235"/>
                  </a:cubicBezTo>
                  <a:cubicBezTo>
                    <a:pt x="225" y="237"/>
                    <a:pt x="215" y="236"/>
                    <a:pt x="212" y="236"/>
                  </a:cubicBezTo>
                  <a:cubicBezTo>
                    <a:pt x="209" y="237"/>
                    <a:pt x="208" y="231"/>
                    <a:pt x="206" y="230"/>
                  </a:cubicBezTo>
                  <a:cubicBezTo>
                    <a:pt x="204" y="230"/>
                    <a:pt x="205" y="227"/>
                    <a:pt x="206" y="225"/>
                  </a:cubicBezTo>
                  <a:cubicBezTo>
                    <a:pt x="207" y="224"/>
                    <a:pt x="208" y="225"/>
                    <a:pt x="211" y="223"/>
                  </a:cubicBezTo>
                  <a:cubicBezTo>
                    <a:pt x="214" y="221"/>
                    <a:pt x="217" y="224"/>
                    <a:pt x="219" y="223"/>
                  </a:cubicBezTo>
                  <a:cubicBezTo>
                    <a:pt x="220" y="221"/>
                    <a:pt x="214" y="218"/>
                    <a:pt x="214" y="215"/>
                  </a:cubicBezTo>
                  <a:cubicBezTo>
                    <a:pt x="213" y="212"/>
                    <a:pt x="207" y="211"/>
                    <a:pt x="203" y="212"/>
                  </a:cubicBezTo>
                  <a:cubicBezTo>
                    <a:pt x="200" y="213"/>
                    <a:pt x="196" y="212"/>
                    <a:pt x="193" y="211"/>
                  </a:cubicBezTo>
                  <a:cubicBezTo>
                    <a:pt x="191" y="210"/>
                    <a:pt x="191" y="213"/>
                    <a:pt x="195" y="214"/>
                  </a:cubicBezTo>
                  <a:cubicBezTo>
                    <a:pt x="199" y="215"/>
                    <a:pt x="197" y="218"/>
                    <a:pt x="197" y="220"/>
                  </a:cubicBezTo>
                  <a:cubicBezTo>
                    <a:pt x="198" y="222"/>
                    <a:pt x="196" y="226"/>
                    <a:pt x="194" y="229"/>
                  </a:cubicBezTo>
                  <a:cubicBezTo>
                    <a:pt x="192" y="232"/>
                    <a:pt x="194" y="232"/>
                    <a:pt x="197" y="232"/>
                  </a:cubicBezTo>
                  <a:cubicBezTo>
                    <a:pt x="200" y="231"/>
                    <a:pt x="200" y="236"/>
                    <a:pt x="200" y="239"/>
                  </a:cubicBezTo>
                  <a:cubicBezTo>
                    <a:pt x="200" y="242"/>
                    <a:pt x="197" y="243"/>
                    <a:pt x="197" y="245"/>
                  </a:cubicBezTo>
                  <a:cubicBezTo>
                    <a:pt x="197" y="247"/>
                    <a:pt x="195" y="244"/>
                    <a:pt x="194" y="245"/>
                  </a:cubicBezTo>
                  <a:cubicBezTo>
                    <a:pt x="193" y="246"/>
                    <a:pt x="192" y="244"/>
                    <a:pt x="191" y="242"/>
                  </a:cubicBezTo>
                  <a:cubicBezTo>
                    <a:pt x="191" y="240"/>
                    <a:pt x="186" y="242"/>
                    <a:pt x="183" y="241"/>
                  </a:cubicBezTo>
                  <a:cubicBezTo>
                    <a:pt x="181" y="240"/>
                    <a:pt x="180" y="241"/>
                    <a:pt x="178" y="243"/>
                  </a:cubicBezTo>
                  <a:cubicBezTo>
                    <a:pt x="177" y="245"/>
                    <a:pt x="173" y="246"/>
                    <a:pt x="171" y="246"/>
                  </a:cubicBezTo>
                  <a:cubicBezTo>
                    <a:pt x="169" y="247"/>
                    <a:pt x="165" y="251"/>
                    <a:pt x="163" y="252"/>
                  </a:cubicBezTo>
                  <a:cubicBezTo>
                    <a:pt x="161" y="253"/>
                    <a:pt x="161" y="256"/>
                    <a:pt x="164" y="259"/>
                  </a:cubicBezTo>
                  <a:cubicBezTo>
                    <a:pt x="167" y="262"/>
                    <a:pt x="167" y="264"/>
                    <a:pt x="167" y="265"/>
                  </a:cubicBezTo>
                  <a:cubicBezTo>
                    <a:pt x="167" y="267"/>
                    <a:pt x="159" y="266"/>
                    <a:pt x="158" y="265"/>
                  </a:cubicBezTo>
                  <a:cubicBezTo>
                    <a:pt x="156" y="263"/>
                    <a:pt x="151" y="262"/>
                    <a:pt x="149" y="263"/>
                  </a:cubicBezTo>
                  <a:cubicBezTo>
                    <a:pt x="147" y="263"/>
                    <a:pt x="143" y="257"/>
                    <a:pt x="140" y="257"/>
                  </a:cubicBezTo>
                  <a:cubicBezTo>
                    <a:pt x="138" y="257"/>
                    <a:pt x="136" y="260"/>
                    <a:pt x="135" y="262"/>
                  </a:cubicBezTo>
                  <a:cubicBezTo>
                    <a:pt x="134" y="263"/>
                    <a:pt x="136" y="264"/>
                    <a:pt x="138" y="266"/>
                  </a:cubicBezTo>
                  <a:cubicBezTo>
                    <a:pt x="139" y="269"/>
                    <a:pt x="143" y="269"/>
                    <a:pt x="145" y="269"/>
                  </a:cubicBezTo>
                  <a:cubicBezTo>
                    <a:pt x="148" y="269"/>
                    <a:pt x="147" y="273"/>
                    <a:pt x="146" y="274"/>
                  </a:cubicBezTo>
                  <a:cubicBezTo>
                    <a:pt x="145" y="276"/>
                    <a:pt x="141" y="277"/>
                    <a:pt x="140" y="275"/>
                  </a:cubicBezTo>
                  <a:cubicBezTo>
                    <a:pt x="139" y="274"/>
                    <a:pt x="134" y="275"/>
                    <a:pt x="134" y="273"/>
                  </a:cubicBezTo>
                  <a:cubicBezTo>
                    <a:pt x="134" y="271"/>
                    <a:pt x="130" y="268"/>
                    <a:pt x="126" y="269"/>
                  </a:cubicBezTo>
                  <a:cubicBezTo>
                    <a:pt x="123" y="270"/>
                    <a:pt x="122" y="267"/>
                    <a:pt x="122" y="264"/>
                  </a:cubicBezTo>
                  <a:cubicBezTo>
                    <a:pt x="122" y="261"/>
                    <a:pt x="120" y="260"/>
                    <a:pt x="120" y="259"/>
                  </a:cubicBezTo>
                  <a:cubicBezTo>
                    <a:pt x="120" y="257"/>
                    <a:pt x="119" y="255"/>
                    <a:pt x="121" y="253"/>
                  </a:cubicBezTo>
                  <a:cubicBezTo>
                    <a:pt x="122" y="252"/>
                    <a:pt x="121" y="250"/>
                    <a:pt x="121" y="248"/>
                  </a:cubicBezTo>
                  <a:cubicBezTo>
                    <a:pt x="121" y="246"/>
                    <a:pt x="118" y="244"/>
                    <a:pt x="115" y="244"/>
                  </a:cubicBezTo>
                  <a:cubicBezTo>
                    <a:pt x="112" y="244"/>
                    <a:pt x="113" y="241"/>
                    <a:pt x="110" y="240"/>
                  </a:cubicBezTo>
                  <a:cubicBezTo>
                    <a:pt x="108" y="240"/>
                    <a:pt x="103" y="235"/>
                    <a:pt x="102" y="234"/>
                  </a:cubicBezTo>
                  <a:cubicBezTo>
                    <a:pt x="102" y="232"/>
                    <a:pt x="98" y="232"/>
                    <a:pt x="99" y="231"/>
                  </a:cubicBezTo>
                  <a:cubicBezTo>
                    <a:pt x="101" y="230"/>
                    <a:pt x="104" y="231"/>
                    <a:pt x="106" y="233"/>
                  </a:cubicBezTo>
                  <a:cubicBezTo>
                    <a:pt x="108" y="235"/>
                    <a:pt x="111" y="237"/>
                    <a:pt x="117" y="238"/>
                  </a:cubicBezTo>
                  <a:cubicBezTo>
                    <a:pt x="123" y="239"/>
                    <a:pt x="125" y="241"/>
                    <a:pt x="131" y="242"/>
                  </a:cubicBezTo>
                  <a:cubicBezTo>
                    <a:pt x="137" y="244"/>
                    <a:pt x="141" y="244"/>
                    <a:pt x="150" y="246"/>
                  </a:cubicBezTo>
                  <a:cubicBezTo>
                    <a:pt x="159" y="247"/>
                    <a:pt x="171" y="238"/>
                    <a:pt x="173" y="235"/>
                  </a:cubicBezTo>
                  <a:cubicBezTo>
                    <a:pt x="176" y="233"/>
                    <a:pt x="172" y="228"/>
                    <a:pt x="172" y="226"/>
                  </a:cubicBezTo>
                  <a:cubicBezTo>
                    <a:pt x="172" y="224"/>
                    <a:pt x="168" y="224"/>
                    <a:pt x="168" y="222"/>
                  </a:cubicBezTo>
                  <a:cubicBezTo>
                    <a:pt x="167" y="221"/>
                    <a:pt x="165" y="218"/>
                    <a:pt x="161" y="218"/>
                  </a:cubicBezTo>
                  <a:cubicBezTo>
                    <a:pt x="158" y="218"/>
                    <a:pt x="157" y="214"/>
                    <a:pt x="154" y="215"/>
                  </a:cubicBezTo>
                  <a:cubicBezTo>
                    <a:pt x="152" y="215"/>
                    <a:pt x="150" y="213"/>
                    <a:pt x="143" y="209"/>
                  </a:cubicBezTo>
                  <a:cubicBezTo>
                    <a:pt x="136" y="204"/>
                    <a:pt x="126" y="200"/>
                    <a:pt x="124" y="201"/>
                  </a:cubicBezTo>
                  <a:cubicBezTo>
                    <a:pt x="122" y="202"/>
                    <a:pt x="121" y="203"/>
                    <a:pt x="120" y="201"/>
                  </a:cubicBezTo>
                  <a:cubicBezTo>
                    <a:pt x="119" y="199"/>
                    <a:pt x="116" y="199"/>
                    <a:pt x="114" y="201"/>
                  </a:cubicBezTo>
                  <a:cubicBezTo>
                    <a:pt x="112" y="202"/>
                    <a:pt x="110" y="199"/>
                    <a:pt x="107" y="200"/>
                  </a:cubicBezTo>
                  <a:cubicBezTo>
                    <a:pt x="103" y="201"/>
                    <a:pt x="101" y="199"/>
                    <a:pt x="102" y="198"/>
                  </a:cubicBezTo>
                  <a:cubicBezTo>
                    <a:pt x="103" y="196"/>
                    <a:pt x="108" y="197"/>
                    <a:pt x="108" y="196"/>
                  </a:cubicBezTo>
                  <a:cubicBezTo>
                    <a:pt x="108" y="194"/>
                    <a:pt x="106" y="196"/>
                    <a:pt x="103" y="193"/>
                  </a:cubicBezTo>
                  <a:cubicBezTo>
                    <a:pt x="99" y="191"/>
                    <a:pt x="98" y="193"/>
                    <a:pt x="97" y="195"/>
                  </a:cubicBezTo>
                  <a:cubicBezTo>
                    <a:pt x="96" y="196"/>
                    <a:pt x="94" y="196"/>
                    <a:pt x="92" y="194"/>
                  </a:cubicBezTo>
                  <a:cubicBezTo>
                    <a:pt x="92" y="194"/>
                    <a:pt x="92" y="194"/>
                    <a:pt x="91" y="194"/>
                  </a:cubicBezTo>
                  <a:cubicBezTo>
                    <a:pt x="91" y="197"/>
                    <a:pt x="89" y="197"/>
                    <a:pt x="87" y="197"/>
                  </a:cubicBezTo>
                  <a:cubicBezTo>
                    <a:pt x="85" y="196"/>
                    <a:pt x="83" y="200"/>
                    <a:pt x="81" y="200"/>
                  </a:cubicBezTo>
                  <a:cubicBezTo>
                    <a:pt x="78" y="200"/>
                    <a:pt x="76" y="203"/>
                    <a:pt x="75" y="205"/>
                  </a:cubicBezTo>
                  <a:cubicBezTo>
                    <a:pt x="75" y="207"/>
                    <a:pt x="72" y="206"/>
                    <a:pt x="72" y="207"/>
                  </a:cubicBezTo>
                  <a:cubicBezTo>
                    <a:pt x="72" y="208"/>
                    <a:pt x="72" y="210"/>
                    <a:pt x="71" y="211"/>
                  </a:cubicBezTo>
                  <a:cubicBezTo>
                    <a:pt x="70" y="213"/>
                    <a:pt x="71" y="213"/>
                    <a:pt x="72" y="216"/>
                  </a:cubicBezTo>
                  <a:cubicBezTo>
                    <a:pt x="73" y="218"/>
                    <a:pt x="76" y="218"/>
                    <a:pt x="77" y="219"/>
                  </a:cubicBezTo>
                  <a:cubicBezTo>
                    <a:pt x="78" y="219"/>
                    <a:pt x="83" y="223"/>
                    <a:pt x="83" y="225"/>
                  </a:cubicBezTo>
                  <a:cubicBezTo>
                    <a:pt x="83" y="226"/>
                    <a:pt x="79" y="230"/>
                    <a:pt x="78" y="231"/>
                  </a:cubicBezTo>
                  <a:cubicBezTo>
                    <a:pt x="76" y="232"/>
                    <a:pt x="75" y="234"/>
                    <a:pt x="75" y="235"/>
                  </a:cubicBezTo>
                  <a:cubicBezTo>
                    <a:pt x="76" y="237"/>
                    <a:pt x="80" y="243"/>
                    <a:pt x="83" y="247"/>
                  </a:cubicBezTo>
                  <a:cubicBezTo>
                    <a:pt x="86" y="252"/>
                    <a:pt x="82" y="250"/>
                    <a:pt x="80" y="252"/>
                  </a:cubicBezTo>
                  <a:cubicBezTo>
                    <a:pt x="79" y="254"/>
                    <a:pt x="81" y="257"/>
                    <a:pt x="82" y="258"/>
                  </a:cubicBezTo>
                  <a:cubicBezTo>
                    <a:pt x="82" y="260"/>
                    <a:pt x="80" y="260"/>
                    <a:pt x="80" y="261"/>
                  </a:cubicBezTo>
                  <a:cubicBezTo>
                    <a:pt x="80" y="262"/>
                    <a:pt x="84" y="262"/>
                    <a:pt x="84" y="263"/>
                  </a:cubicBezTo>
                  <a:cubicBezTo>
                    <a:pt x="84" y="264"/>
                    <a:pt x="81" y="266"/>
                    <a:pt x="83" y="267"/>
                  </a:cubicBezTo>
                  <a:cubicBezTo>
                    <a:pt x="84" y="269"/>
                    <a:pt x="87" y="269"/>
                    <a:pt x="87" y="272"/>
                  </a:cubicBezTo>
                  <a:cubicBezTo>
                    <a:pt x="87" y="274"/>
                    <a:pt x="82" y="274"/>
                    <a:pt x="82" y="276"/>
                  </a:cubicBezTo>
                  <a:cubicBezTo>
                    <a:pt x="82" y="278"/>
                    <a:pt x="89" y="281"/>
                    <a:pt x="92" y="284"/>
                  </a:cubicBezTo>
                  <a:cubicBezTo>
                    <a:pt x="95" y="288"/>
                    <a:pt x="95" y="289"/>
                    <a:pt x="94" y="291"/>
                  </a:cubicBezTo>
                  <a:cubicBezTo>
                    <a:pt x="93" y="294"/>
                    <a:pt x="84" y="298"/>
                    <a:pt x="82" y="302"/>
                  </a:cubicBezTo>
                  <a:cubicBezTo>
                    <a:pt x="80" y="306"/>
                    <a:pt x="73" y="309"/>
                    <a:pt x="70" y="312"/>
                  </a:cubicBezTo>
                  <a:cubicBezTo>
                    <a:pt x="69" y="313"/>
                    <a:pt x="67" y="315"/>
                    <a:pt x="66" y="317"/>
                  </a:cubicBezTo>
                  <a:cubicBezTo>
                    <a:pt x="68" y="316"/>
                    <a:pt x="69" y="316"/>
                    <a:pt x="70" y="316"/>
                  </a:cubicBezTo>
                  <a:cubicBezTo>
                    <a:pt x="71" y="315"/>
                    <a:pt x="73" y="319"/>
                    <a:pt x="75" y="321"/>
                  </a:cubicBezTo>
                  <a:cubicBezTo>
                    <a:pt x="77" y="322"/>
                    <a:pt x="80" y="321"/>
                    <a:pt x="82" y="322"/>
                  </a:cubicBezTo>
                  <a:cubicBezTo>
                    <a:pt x="83" y="324"/>
                    <a:pt x="81" y="324"/>
                    <a:pt x="78" y="323"/>
                  </a:cubicBezTo>
                  <a:cubicBezTo>
                    <a:pt x="75" y="323"/>
                    <a:pt x="74" y="325"/>
                    <a:pt x="70" y="326"/>
                  </a:cubicBezTo>
                  <a:cubicBezTo>
                    <a:pt x="67" y="327"/>
                    <a:pt x="67" y="328"/>
                    <a:pt x="66" y="329"/>
                  </a:cubicBezTo>
                  <a:cubicBezTo>
                    <a:pt x="68" y="332"/>
                    <a:pt x="66" y="332"/>
                    <a:pt x="65" y="334"/>
                  </a:cubicBezTo>
                  <a:cubicBezTo>
                    <a:pt x="63" y="337"/>
                    <a:pt x="62" y="337"/>
                    <a:pt x="62" y="339"/>
                  </a:cubicBezTo>
                  <a:cubicBezTo>
                    <a:pt x="62" y="340"/>
                    <a:pt x="62" y="341"/>
                    <a:pt x="62" y="343"/>
                  </a:cubicBezTo>
                  <a:cubicBezTo>
                    <a:pt x="63" y="345"/>
                    <a:pt x="63" y="346"/>
                    <a:pt x="64" y="347"/>
                  </a:cubicBezTo>
                  <a:cubicBezTo>
                    <a:pt x="65" y="349"/>
                    <a:pt x="63" y="349"/>
                    <a:pt x="62" y="350"/>
                  </a:cubicBezTo>
                  <a:cubicBezTo>
                    <a:pt x="61" y="351"/>
                    <a:pt x="62" y="353"/>
                    <a:pt x="63" y="354"/>
                  </a:cubicBezTo>
                  <a:cubicBezTo>
                    <a:pt x="65" y="356"/>
                    <a:pt x="65" y="358"/>
                    <a:pt x="64" y="359"/>
                  </a:cubicBezTo>
                  <a:cubicBezTo>
                    <a:pt x="63" y="360"/>
                    <a:pt x="65" y="362"/>
                    <a:pt x="67" y="364"/>
                  </a:cubicBezTo>
                  <a:cubicBezTo>
                    <a:pt x="68" y="365"/>
                    <a:pt x="68" y="368"/>
                    <a:pt x="69" y="369"/>
                  </a:cubicBezTo>
                  <a:cubicBezTo>
                    <a:pt x="70" y="370"/>
                    <a:pt x="71" y="371"/>
                    <a:pt x="73" y="370"/>
                  </a:cubicBezTo>
                  <a:cubicBezTo>
                    <a:pt x="75" y="370"/>
                    <a:pt x="76" y="371"/>
                    <a:pt x="77" y="372"/>
                  </a:cubicBezTo>
                  <a:cubicBezTo>
                    <a:pt x="78" y="374"/>
                    <a:pt x="79" y="373"/>
                    <a:pt x="81" y="372"/>
                  </a:cubicBezTo>
                  <a:cubicBezTo>
                    <a:pt x="83" y="371"/>
                    <a:pt x="88" y="374"/>
                    <a:pt x="89" y="374"/>
                  </a:cubicBezTo>
                  <a:cubicBezTo>
                    <a:pt x="90" y="375"/>
                    <a:pt x="89" y="378"/>
                    <a:pt x="90" y="380"/>
                  </a:cubicBezTo>
                  <a:cubicBezTo>
                    <a:pt x="90" y="382"/>
                    <a:pt x="88" y="384"/>
                    <a:pt x="90" y="386"/>
                  </a:cubicBezTo>
                  <a:cubicBezTo>
                    <a:pt x="92" y="387"/>
                    <a:pt x="92" y="390"/>
                    <a:pt x="94" y="391"/>
                  </a:cubicBezTo>
                  <a:cubicBezTo>
                    <a:pt x="96" y="392"/>
                    <a:pt x="97" y="395"/>
                    <a:pt x="99" y="395"/>
                  </a:cubicBezTo>
                  <a:cubicBezTo>
                    <a:pt x="100" y="395"/>
                    <a:pt x="103" y="398"/>
                    <a:pt x="103" y="399"/>
                  </a:cubicBezTo>
                  <a:cubicBezTo>
                    <a:pt x="104" y="401"/>
                    <a:pt x="101" y="402"/>
                    <a:pt x="99" y="403"/>
                  </a:cubicBezTo>
                  <a:cubicBezTo>
                    <a:pt x="98" y="404"/>
                    <a:pt x="95" y="401"/>
                    <a:pt x="93" y="402"/>
                  </a:cubicBezTo>
                  <a:cubicBezTo>
                    <a:pt x="92" y="403"/>
                    <a:pt x="94" y="406"/>
                    <a:pt x="95" y="410"/>
                  </a:cubicBezTo>
                  <a:cubicBezTo>
                    <a:pt x="96" y="413"/>
                    <a:pt x="96" y="414"/>
                    <a:pt x="98" y="414"/>
                  </a:cubicBezTo>
                  <a:cubicBezTo>
                    <a:pt x="100" y="414"/>
                    <a:pt x="101" y="413"/>
                    <a:pt x="102" y="412"/>
                  </a:cubicBezTo>
                  <a:cubicBezTo>
                    <a:pt x="103" y="411"/>
                    <a:pt x="106" y="412"/>
                    <a:pt x="107" y="412"/>
                  </a:cubicBezTo>
                  <a:cubicBezTo>
                    <a:pt x="108" y="411"/>
                    <a:pt x="113" y="411"/>
                    <a:pt x="114" y="412"/>
                  </a:cubicBezTo>
                  <a:cubicBezTo>
                    <a:pt x="115" y="414"/>
                    <a:pt x="116" y="417"/>
                    <a:pt x="115" y="418"/>
                  </a:cubicBezTo>
                  <a:cubicBezTo>
                    <a:pt x="114" y="420"/>
                    <a:pt x="116" y="421"/>
                    <a:pt x="117" y="423"/>
                  </a:cubicBezTo>
                  <a:cubicBezTo>
                    <a:pt x="118" y="425"/>
                    <a:pt x="121" y="424"/>
                    <a:pt x="123" y="424"/>
                  </a:cubicBezTo>
                  <a:cubicBezTo>
                    <a:pt x="124" y="425"/>
                    <a:pt x="127" y="429"/>
                    <a:pt x="126" y="431"/>
                  </a:cubicBezTo>
                  <a:cubicBezTo>
                    <a:pt x="126" y="432"/>
                    <a:pt x="128" y="433"/>
                    <a:pt x="129" y="432"/>
                  </a:cubicBezTo>
                  <a:cubicBezTo>
                    <a:pt x="130" y="432"/>
                    <a:pt x="132" y="433"/>
                    <a:pt x="133" y="434"/>
                  </a:cubicBezTo>
                  <a:cubicBezTo>
                    <a:pt x="134" y="435"/>
                    <a:pt x="136" y="434"/>
                    <a:pt x="137" y="434"/>
                  </a:cubicBezTo>
                  <a:cubicBezTo>
                    <a:pt x="139" y="433"/>
                    <a:pt x="141" y="432"/>
                    <a:pt x="142" y="433"/>
                  </a:cubicBezTo>
                  <a:cubicBezTo>
                    <a:pt x="142" y="434"/>
                    <a:pt x="145" y="437"/>
                    <a:pt x="145" y="438"/>
                  </a:cubicBezTo>
                  <a:cubicBezTo>
                    <a:pt x="145" y="438"/>
                    <a:pt x="150" y="438"/>
                    <a:pt x="152" y="439"/>
                  </a:cubicBezTo>
                  <a:cubicBezTo>
                    <a:pt x="154" y="440"/>
                    <a:pt x="156" y="439"/>
                    <a:pt x="159" y="440"/>
                  </a:cubicBezTo>
                  <a:cubicBezTo>
                    <a:pt x="161" y="442"/>
                    <a:pt x="163" y="442"/>
                    <a:pt x="163" y="443"/>
                  </a:cubicBezTo>
                  <a:cubicBezTo>
                    <a:pt x="163" y="445"/>
                    <a:pt x="161" y="446"/>
                    <a:pt x="161" y="447"/>
                  </a:cubicBezTo>
                  <a:cubicBezTo>
                    <a:pt x="161" y="447"/>
                    <a:pt x="163" y="448"/>
                    <a:pt x="163" y="449"/>
                  </a:cubicBezTo>
                  <a:cubicBezTo>
                    <a:pt x="163" y="450"/>
                    <a:pt x="160" y="450"/>
                    <a:pt x="160" y="451"/>
                  </a:cubicBezTo>
                  <a:cubicBezTo>
                    <a:pt x="160" y="452"/>
                    <a:pt x="161" y="453"/>
                    <a:pt x="162" y="454"/>
                  </a:cubicBezTo>
                  <a:cubicBezTo>
                    <a:pt x="162" y="455"/>
                    <a:pt x="160" y="458"/>
                    <a:pt x="160" y="459"/>
                  </a:cubicBezTo>
                  <a:cubicBezTo>
                    <a:pt x="160" y="460"/>
                    <a:pt x="155" y="459"/>
                    <a:pt x="154" y="459"/>
                  </a:cubicBezTo>
                  <a:cubicBezTo>
                    <a:pt x="152" y="459"/>
                    <a:pt x="149" y="463"/>
                    <a:pt x="147" y="463"/>
                  </a:cubicBezTo>
                  <a:cubicBezTo>
                    <a:pt x="146" y="463"/>
                    <a:pt x="147" y="465"/>
                    <a:pt x="147" y="467"/>
                  </a:cubicBezTo>
                  <a:cubicBezTo>
                    <a:pt x="151" y="466"/>
                    <a:pt x="155" y="466"/>
                    <a:pt x="156" y="466"/>
                  </a:cubicBezTo>
                  <a:cubicBezTo>
                    <a:pt x="156" y="468"/>
                    <a:pt x="147" y="472"/>
                    <a:pt x="146" y="472"/>
                  </a:cubicBezTo>
                  <a:cubicBezTo>
                    <a:pt x="144" y="473"/>
                    <a:pt x="149" y="475"/>
                    <a:pt x="149" y="477"/>
                  </a:cubicBezTo>
                  <a:cubicBezTo>
                    <a:pt x="149" y="478"/>
                    <a:pt x="143" y="479"/>
                    <a:pt x="144" y="481"/>
                  </a:cubicBezTo>
                  <a:cubicBezTo>
                    <a:pt x="144" y="484"/>
                    <a:pt x="142" y="485"/>
                    <a:pt x="139" y="485"/>
                  </a:cubicBezTo>
                  <a:cubicBezTo>
                    <a:pt x="137" y="485"/>
                    <a:pt x="136" y="487"/>
                    <a:pt x="137" y="487"/>
                  </a:cubicBezTo>
                  <a:cubicBezTo>
                    <a:pt x="139" y="487"/>
                    <a:pt x="139" y="491"/>
                    <a:pt x="144" y="492"/>
                  </a:cubicBezTo>
                  <a:cubicBezTo>
                    <a:pt x="149" y="493"/>
                    <a:pt x="154" y="498"/>
                    <a:pt x="159" y="503"/>
                  </a:cubicBezTo>
                  <a:cubicBezTo>
                    <a:pt x="159" y="503"/>
                    <a:pt x="160" y="504"/>
                    <a:pt x="161" y="504"/>
                  </a:cubicBezTo>
                  <a:cubicBezTo>
                    <a:pt x="162" y="504"/>
                    <a:pt x="163" y="503"/>
                    <a:pt x="164" y="503"/>
                  </a:cubicBezTo>
                  <a:cubicBezTo>
                    <a:pt x="166" y="503"/>
                    <a:pt x="171" y="504"/>
                    <a:pt x="173" y="506"/>
                  </a:cubicBezTo>
                  <a:cubicBezTo>
                    <a:pt x="176" y="508"/>
                    <a:pt x="185" y="505"/>
                    <a:pt x="186" y="507"/>
                  </a:cubicBezTo>
                  <a:cubicBezTo>
                    <a:pt x="187" y="508"/>
                    <a:pt x="189" y="510"/>
                    <a:pt x="191" y="510"/>
                  </a:cubicBezTo>
                  <a:cubicBezTo>
                    <a:pt x="193" y="510"/>
                    <a:pt x="194" y="514"/>
                    <a:pt x="196" y="513"/>
                  </a:cubicBezTo>
                  <a:cubicBezTo>
                    <a:pt x="197" y="512"/>
                    <a:pt x="203" y="512"/>
                    <a:pt x="204" y="512"/>
                  </a:cubicBezTo>
                  <a:cubicBezTo>
                    <a:pt x="205" y="512"/>
                    <a:pt x="205" y="513"/>
                    <a:pt x="207" y="513"/>
                  </a:cubicBezTo>
                  <a:cubicBezTo>
                    <a:pt x="208" y="513"/>
                    <a:pt x="208" y="518"/>
                    <a:pt x="209" y="518"/>
                  </a:cubicBezTo>
                  <a:cubicBezTo>
                    <a:pt x="210" y="517"/>
                    <a:pt x="214" y="521"/>
                    <a:pt x="217" y="521"/>
                  </a:cubicBezTo>
                  <a:cubicBezTo>
                    <a:pt x="219" y="522"/>
                    <a:pt x="222" y="526"/>
                    <a:pt x="223" y="525"/>
                  </a:cubicBezTo>
                  <a:cubicBezTo>
                    <a:pt x="224" y="525"/>
                    <a:pt x="226" y="527"/>
                    <a:pt x="226" y="525"/>
                  </a:cubicBezTo>
                  <a:cubicBezTo>
                    <a:pt x="227" y="524"/>
                    <a:pt x="231" y="525"/>
                    <a:pt x="232" y="522"/>
                  </a:cubicBezTo>
                  <a:cubicBezTo>
                    <a:pt x="227" y="516"/>
                    <a:pt x="222" y="510"/>
                    <a:pt x="222" y="508"/>
                  </a:cubicBezTo>
                  <a:cubicBezTo>
                    <a:pt x="223" y="504"/>
                    <a:pt x="224" y="501"/>
                    <a:pt x="219" y="497"/>
                  </a:cubicBezTo>
                  <a:cubicBezTo>
                    <a:pt x="214" y="492"/>
                    <a:pt x="220" y="490"/>
                    <a:pt x="223" y="485"/>
                  </a:cubicBezTo>
                  <a:cubicBezTo>
                    <a:pt x="227" y="481"/>
                    <a:pt x="233" y="479"/>
                    <a:pt x="238" y="476"/>
                  </a:cubicBezTo>
                  <a:cubicBezTo>
                    <a:pt x="237" y="476"/>
                    <a:pt x="236" y="475"/>
                    <a:pt x="235" y="475"/>
                  </a:cubicBezTo>
                  <a:cubicBezTo>
                    <a:pt x="232" y="473"/>
                    <a:pt x="231" y="472"/>
                    <a:pt x="233" y="471"/>
                  </a:cubicBezTo>
                  <a:cubicBezTo>
                    <a:pt x="236" y="471"/>
                    <a:pt x="235" y="469"/>
                    <a:pt x="232" y="466"/>
                  </a:cubicBezTo>
                  <a:cubicBezTo>
                    <a:pt x="230" y="463"/>
                    <a:pt x="229" y="461"/>
                    <a:pt x="227" y="461"/>
                  </a:cubicBezTo>
                  <a:cubicBezTo>
                    <a:pt x="226" y="461"/>
                    <a:pt x="224" y="460"/>
                    <a:pt x="221" y="461"/>
                  </a:cubicBezTo>
                  <a:cubicBezTo>
                    <a:pt x="219" y="462"/>
                    <a:pt x="220" y="459"/>
                    <a:pt x="220" y="457"/>
                  </a:cubicBezTo>
                  <a:cubicBezTo>
                    <a:pt x="220" y="454"/>
                    <a:pt x="216" y="454"/>
                    <a:pt x="215" y="453"/>
                  </a:cubicBezTo>
                  <a:cubicBezTo>
                    <a:pt x="215" y="452"/>
                    <a:pt x="217" y="449"/>
                    <a:pt x="217" y="448"/>
                  </a:cubicBezTo>
                  <a:cubicBezTo>
                    <a:pt x="218" y="448"/>
                    <a:pt x="220" y="447"/>
                    <a:pt x="220" y="446"/>
                  </a:cubicBezTo>
                  <a:cubicBezTo>
                    <a:pt x="220" y="445"/>
                    <a:pt x="216" y="444"/>
                    <a:pt x="218" y="442"/>
                  </a:cubicBezTo>
                  <a:cubicBezTo>
                    <a:pt x="219" y="439"/>
                    <a:pt x="222" y="439"/>
                    <a:pt x="222" y="437"/>
                  </a:cubicBezTo>
                  <a:cubicBezTo>
                    <a:pt x="222" y="434"/>
                    <a:pt x="224" y="432"/>
                    <a:pt x="226" y="434"/>
                  </a:cubicBezTo>
                  <a:cubicBezTo>
                    <a:pt x="229" y="436"/>
                    <a:pt x="230" y="441"/>
                    <a:pt x="233" y="439"/>
                  </a:cubicBezTo>
                  <a:cubicBezTo>
                    <a:pt x="236" y="438"/>
                    <a:pt x="234" y="436"/>
                    <a:pt x="234" y="434"/>
                  </a:cubicBezTo>
                  <a:cubicBezTo>
                    <a:pt x="233" y="433"/>
                    <a:pt x="233" y="431"/>
                    <a:pt x="236" y="430"/>
                  </a:cubicBezTo>
                  <a:cubicBezTo>
                    <a:pt x="239" y="429"/>
                    <a:pt x="238" y="426"/>
                    <a:pt x="240" y="426"/>
                  </a:cubicBezTo>
                  <a:cubicBezTo>
                    <a:pt x="243" y="426"/>
                    <a:pt x="247" y="423"/>
                    <a:pt x="249" y="422"/>
                  </a:cubicBezTo>
                  <a:cubicBezTo>
                    <a:pt x="250" y="422"/>
                    <a:pt x="253" y="420"/>
                    <a:pt x="255" y="421"/>
                  </a:cubicBezTo>
                  <a:cubicBezTo>
                    <a:pt x="256" y="421"/>
                    <a:pt x="258" y="423"/>
                    <a:pt x="259" y="421"/>
                  </a:cubicBezTo>
                  <a:cubicBezTo>
                    <a:pt x="260" y="418"/>
                    <a:pt x="264" y="419"/>
                    <a:pt x="265" y="421"/>
                  </a:cubicBezTo>
                  <a:cubicBezTo>
                    <a:pt x="265" y="422"/>
                    <a:pt x="272" y="422"/>
                    <a:pt x="274" y="423"/>
                  </a:cubicBezTo>
                  <a:cubicBezTo>
                    <a:pt x="276" y="425"/>
                    <a:pt x="281" y="428"/>
                    <a:pt x="281" y="429"/>
                  </a:cubicBezTo>
                  <a:cubicBezTo>
                    <a:pt x="281" y="431"/>
                    <a:pt x="283" y="433"/>
                    <a:pt x="283" y="430"/>
                  </a:cubicBezTo>
                  <a:cubicBezTo>
                    <a:pt x="283" y="428"/>
                    <a:pt x="285" y="428"/>
                    <a:pt x="287" y="430"/>
                  </a:cubicBezTo>
                  <a:cubicBezTo>
                    <a:pt x="290" y="432"/>
                    <a:pt x="294" y="431"/>
                    <a:pt x="295" y="429"/>
                  </a:cubicBezTo>
                  <a:cubicBezTo>
                    <a:pt x="296" y="428"/>
                    <a:pt x="301" y="426"/>
                    <a:pt x="303" y="427"/>
                  </a:cubicBezTo>
                  <a:cubicBezTo>
                    <a:pt x="305" y="428"/>
                    <a:pt x="305" y="429"/>
                    <a:pt x="307" y="427"/>
                  </a:cubicBezTo>
                  <a:cubicBezTo>
                    <a:pt x="310" y="425"/>
                    <a:pt x="315" y="426"/>
                    <a:pt x="315" y="428"/>
                  </a:cubicBezTo>
                  <a:cubicBezTo>
                    <a:pt x="316" y="430"/>
                    <a:pt x="319" y="430"/>
                    <a:pt x="321" y="430"/>
                  </a:cubicBezTo>
                  <a:cubicBezTo>
                    <a:pt x="323" y="430"/>
                    <a:pt x="323" y="433"/>
                    <a:pt x="325" y="433"/>
                  </a:cubicBezTo>
                  <a:cubicBezTo>
                    <a:pt x="326" y="432"/>
                    <a:pt x="326" y="428"/>
                    <a:pt x="327" y="429"/>
                  </a:cubicBezTo>
                  <a:cubicBezTo>
                    <a:pt x="329" y="429"/>
                    <a:pt x="331" y="431"/>
                    <a:pt x="333" y="431"/>
                  </a:cubicBezTo>
                  <a:cubicBezTo>
                    <a:pt x="336" y="431"/>
                    <a:pt x="338" y="431"/>
                    <a:pt x="338" y="428"/>
                  </a:cubicBezTo>
                  <a:cubicBezTo>
                    <a:pt x="338" y="426"/>
                    <a:pt x="338" y="423"/>
                    <a:pt x="336" y="423"/>
                  </a:cubicBezTo>
                  <a:cubicBezTo>
                    <a:pt x="335" y="423"/>
                    <a:pt x="333" y="421"/>
                    <a:pt x="331" y="421"/>
                  </a:cubicBezTo>
                  <a:cubicBezTo>
                    <a:pt x="329" y="421"/>
                    <a:pt x="326" y="417"/>
                    <a:pt x="329" y="417"/>
                  </a:cubicBezTo>
                  <a:cubicBezTo>
                    <a:pt x="331" y="416"/>
                    <a:pt x="334" y="414"/>
                    <a:pt x="333" y="412"/>
                  </a:cubicBezTo>
                  <a:cubicBezTo>
                    <a:pt x="333" y="411"/>
                    <a:pt x="332" y="407"/>
                    <a:pt x="335" y="407"/>
                  </a:cubicBezTo>
                  <a:cubicBezTo>
                    <a:pt x="338" y="406"/>
                    <a:pt x="344" y="406"/>
                    <a:pt x="343" y="405"/>
                  </a:cubicBezTo>
                  <a:cubicBezTo>
                    <a:pt x="343" y="404"/>
                    <a:pt x="337" y="403"/>
                    <a:pt x="336" y="402"/>
                  </a:cubicBezTo>
                  <a:cubicBezTo>
                    <a:pt x="335" y="400"/>
                    <a:pt x="335" y="396"/>
                    <a:pt x="336" y="395"/>
                  </a:cubicBezTo>
                  <a:cubicBezTo>
                    <a:pt x="337" y="394"/>
                    <a:pt x="341" y="395"/>
                    <a:pt x="343" y="395"/>
                  </a:cubicBezTo>
                  <a:cubicBezTo>
                    <a:pt x="345" y="394"/>
                    <a:pt x="350" y="396"/>
                    <a:pt x="352" y="393"/>
                  </a:cubicBezTo>
                  <a:cubicBezTo>
                    <a:pt x="355" y="391"/>
                    <a:pt x="361" y="391"/>
                    <a:pt x="365" y="391"/>
                  </a:cubicBezTo>
                  <a:cubicBezTo>
                    <a:pt x="368" y="391"/>
                    <a:pt x="370" y="389"/>
                    <a:pt x="373" y="388"/>
                  </a:cubicBezTo>
                  <a:cubicBezTo>
                    <a:pt x="375" y="388"/>
                    <a:pt x="382" y="387"/>
                    <a:pt x="384" y="386"/>
                  </a:cubicBezTo>
                  <a:cubicBezTo>
                    <a:pt x="386" y="386"/>
                    <a:pt x="396" y="384"/>
                    <a:pt x="396" y="382"/>
                  </a:cubicBezTo>
                  <a:cubicBezTo>
                    <a:pt x="396" y="381"/>
                    <a:pt x="404" y="379"/>
                    <a:pt x="406" y="380"/>
                  </a:cubicBezTo>
                  <a:cubicBezTo>
                    <a:pt x="408" y="381"/>
                    <a:pt x="410" y="382"/>
                    <a:pt x="412" y="381"/>
                  </a:cubicBezTo>
                  <a:cubicBezTo>
                    <a:pt x="414" y="380"/>
                    <a:pt x="418" y="382"/>
                    <a:pt x="417" y="384"/>
                  </a:cubicBezTo>
                  <a:cubicBezTo>
                    <a:pt x="417" y="386"/>
                    <a:pt x="419" y="388"/>
                    <a:pt x="419" y="390"/>
                  </a:cubicBezTo>
                  <a:cubicBezTo>
                    <a:pt x="419" y="392"/>
                    <a:pt x="417" y="392"/>
                    <a:pt x="418" y="393"/>
                  </a:cubicBezTo>
                  <a:cubicBezTo>
                    <a:pt x="419" y="395"/>
                    <a:pt x="424" y="394"/>
                    <a:pt x="425" y="392"/>
                  </a:cubicBezTo>
                  <a:cubicBezTo>
                    <a:pt x="427" y="390"/>
                    <a:pt x="428" y="393"/>
                    <a:pt x="428" y="394"/>
                  </a:cubicBezTo>
                  <a:cubicBezTo>
                    <a:pt x="428" y="395"/>
                    <a:pt x="431" y="396"/>
                    <a:pt x="431" y="395"/>
                  </a:cubicBezTo>
                  <a:cubicBezTo>
                    <a:pt x="431" y="393"/>
                    <a:pt x="433" y="394"/>
                    <a:pt x="434" y="395"/>
                  </a:cubicBezTo>
                  <a:cubicBezTo>
                    <a:pt x="435" y="396"/>
                    <a:pt x="439" y="394"/>
                    <a:pt x="439" y="396"/>
                  </a:cubicBezTo>
                  <a:cubicBezTo>
                    <a:pt x="439" y="397"/>
                    <a:pt x="434" y="399"/>
                    <a:pt x="436" y="401"/>
                  </a:cubicBezTo>
                  <a:cubicBezTo>
                    <a:pt x="438" y="403"/>
                    <a:pt x="439" y="398"/>
                    <a:pt x="442" y="399"/>
                  </a:cubicBezTo>
                  <a:cubicBezTo>
                    <a:pt x="444" y="400"/>
                    <a:pt x="448" y="396"/>
                    <a:pt x="450" y="396"/>
                  </a:cubicBezTo>
                  <a:cubicBezTo>
                    <a:pt x="453" y="395"/>
                    <a:pt x="456" y="393"/>
                    <a:pt x="458" y="392"/>
                  </a:cubicBezTo>
                  <a:cubicBezTo>
                    <a:pt x="460" y="390"/>
                    <a:pt x="465" y="391"/>
                    <a:pt x="463" y="392"/>
                  </a:cubicBezTo>
                  <a:cubicBezTo>
                    <a:pt x="462" y="394"/>
                    <a:pt x="460" y="396"/>
                    <a:pt x="465" y="398"/>
                  </a:cubicBezTo>
                  <a:cubicBezTo>
                    <a:pt x="471" y="400"/>
                    <a:pt x="477" y="411"/>
                    <a:pt x="480" y="416"/>
                  </a:cubicBezTo>
                  <a:cubicBezTo>
                    <a:pt x="484" y="421"/>
                    <a:pt x="487" y="430"/>
                    <a:pt x="489" y="430"/>
                  </a:cubicBezTo>
                  <a:cubicBezTo>
                    <a:pt x="490" y="430"/>
                    <a:pt x="491" y="426"/>
                    <a:pt x="493" y="425"/>
                  </a:cubicBezTo>
                  <a:cubicBezTo>
                    <a:pt x="496" y="425"/>
                    <a:pt x="497" y="429"/>
                    <a:pt x="500" y="429"/>
                  </a:cubicBezTo>
                  <a:cubicBezTo>
                    <a:pt x="502" y="430"/>
                    <a:pt x="505" y="431"/>
                    <a:pt x="507" y="431"/>
                  </a:cubicBezTo>
                  <a:cubicBezTo>
                    <a:pt x="509" y="430"/>
                    <a:pt x="514" y="428"/>
                    <a:pt x="515" y="428"/>
                  </a:cubicBezTo>
                  <a:cubicBezTo>
                    <a:pt x="517" y="429"/>
                    <a:pt x="519" y="429"/>
                    <a:pt x="521" y="433"/>
                  </a:cubicBezTo>
                  <a:cubicBezTo>
                    <a:pt x="522" y="436"/>
                    <a:pt x="524" y="437"/>
                    <a:pt x="526" y="437"/>
                  </a:cubicBezTo>
                  <a:cubicBezTo>
                    <a:pt x="527" y="437"/>
                    <a:pt x="527" y="438"/>
                    <a:pt x="527" y="440"/>
                  </a:cubicBezTo>
                  <a:cubicBezTo>
                    <a:pt x="527" y="441"/>
                    <a:pt x="530" y="443"/>
                    <a:pt x="531" y="443"/>
                  </a:cubicBezTo>
                  <a:cubicBezTo>
                    <a:pt x="533" y="443"/>
                    <a:pt x="537" y="443"/>
                    <a:pt x="538" y="442"/>
                  </a:cubicBezTo>
                  <a:cubicBezTo>
                    <a:pt x="539" y="441"/>
                    <a:pt x="540" y="441"/>
                    <a:pt x="541" y="442"/>
                  </a:cubicBezTo>
                  <a:cubicBezTo>
                    <a:pt x="541" y="444"/>
                    <a:pt x="543" y="446"/>
                    <a:pt x="544" y="446"/>
                  </a:cubicBezTo>
                  <a:cubicBezTo>
                    <a:pt x="546" y="446"/>
                    <a:pt x="549" y="448"/>
                    <a:pt x="549" y="446"/>
                  </a:cubicBezTo>
                  <a:cubicBezTo>
                    <a:pt x="549" y="445"/>
                    <a:pt x="553" y="445"/>
                    <a:pt x="554" y="444"/>
                  </a:cubicBezTo>
                  <a:cubicBezTo>
                    <a:pt x="556" y="444"/>
                    <a:pt x="561" y="443"/>
                    <a:pt x="562" y="441"/>
                  </a:cubicBezTo>
                  <a:cubicBezTo>
                    <a:pt x="563" y="439"/>
                    <a:pt x="567" y="439"/>
                    <a:pt x="568" y="437"/>
                  </a:cubicBezTo>
                  <a:cubicBezTo>
                    <a:pt x="569" y="436"/>
                    <a:pt x="572" y="435"/>
                    <a:pt x="573" y="434"/>
                  </a:cubicBezTo>
                  <a:cubicBezTo>
                    <a:pt x="574" y="432"/>
                    <a:pt x="578" y="433"/>
                    <a:pt x="579" y="432"/>
                  </a:cubicBezTo>
                  <a:cubicBezTo>
                    <a:pt x="579" y="430"/>
                    <a:pt x="583" y="430"/>
                    <a:pt x="584" y="431"/>
                  </a:cubicBezTo>
                  <a:cubicBezTo>
                    <a:pt x="586" y="431"/>
                    <a:pt x="594" y="433"/>
                    <a:pt x="596" y="432"/>
                  </a:cubicBezTo>
                  <a:cubicBezTo>
                    <a:pt x="597" y="432"/>
                    <a:pt x="597" y="437"/>
                    <a:pt x="598" y="437"/>
                  </a:cubicBezTo>
                  <a:cubicBezTo>
                    <a:pt x="599" y="437"/>
                    <a:pt x="604" y="441"/>
                    <a:pt x="605" y="440"/>
                  </a:cubicBezTo>
                  <a:cubicBezTo>
                    <a:pt x="606" y="439"/>
                    <a:pt x="609" y="438"/>
                    <a:pt x="611" y="439"/>
                  </a:cubicBezTo>
                  <a:cubicBezTo>
                    <a:pt x="614" y="441"/>
                    <a:pt x="616" y="442"/>
                    <a:pt x="617" y="441"/>
                  </a:cubicBezTo>
                  <a:cubicBezTo>
                    <a:pt x="618" y="439"/>
                    <a:pt x="623" y="438"/>
                    <a:pt x="624" y="437"/>
                  </a:cubicBezTo>
                  <a:cubicBezTo>
                    <a:pt x="624" y="437"/>
                    <a:pt x="625" y="434"/>
                    <a:pt x="624" y="433"/>
                  </a:cubicBezTo>
                  <a:cubicBezTo>
                    <a:pt x="623" y="432"/>
                    <a:pt x="621" y="428"/>
                    <a:pt x="621" y="426"/>
                  </a:cubicBezTo>
                  <a:cubicBezTo>
                    <a:pt x="621" y="424"/>
                    <a:pt x="624" y="424"/>
                    <a:pt x="624" y="422"/>
                  </a:cubicBezTo>
                  <a:cubicBezTo>
                    <a:pt x="625" y="420"/>
                    <a:pt x="628" y="420"/>
                    <a:pt x="629" y="419"/>
                  </a:cubicBezTo>
                  <a:cubicBezTo>
                    <a:pt x="630" y="418"/>
                    <a:pt x="630" y="416"/>
                    <a:pt x="631" y="417"/>
                  </a:cubicBezTo>
                  <a:cubicBezTo>
                    <a:pt x="633" y="417"/>
                    <a:pt x="637" y="418"/>
                    <a:pt x="637" y="419"/>
                  </a:cubicBezTo>
                  <a:cubicBezTo>
                    <a:pt x="638" y="420"/>
                    <a:pt x="641" y="420"/>
                    <a:pt x="642" y="420"/>
                  </a:cubicBezTo>
                  <a:cubicBezTo>
                    <a:pt x="644" y="420"/>
                    <a:pt x="647" y="422"/>
                    <a:pt x="648" y="422"/>
                  </a:cubicBezTo>
                  <a:cubicBezTo>
                    <a:pt x="650" y="423"/>
                    <a:pt x="655" y="423"/>
                    <a:pt x="656" y="425"/>
                  </a:cubicBezTo>
                  <a:cubicBezTo>
                    <a:pt x="657" y="426"/>
                    <a:pt x="656" y="430"/>
                    <a:pt x="657" y="432"/>
                  </a:cubicBezTo>
                  <a:cubicBezTo>
                    <a:pt x="658" y="433"/>
                    <a:pt x="661" y="436"/>
                    <a:pt x="662" y="436"/>
                  </a:cubicBezTo>
                  <a:cubicBezTo>
                    <a:pt x="663" y="435"/>
                    <a:pt x="668" y="438"/>
                    <a:pt x="669" y="438"/>
                  </a:cubicBezTo>
                  <a:cubicBezTo>
                    <a:pt x="671" y="437"/>
                    <a:pt x="674" y="435"/>
                    <a:pt x="675" y="435"/>
                  </a:cubicBezTo>
                  <a:cubicBezTo>
                    <a:pt x="676" y="435"/>
                    <a:pt x="681" y="434"/>
                    <a:pt x="682" y="434"/>
                  </a:cubicBezTo>
                  <a:cubicBezTo>
                    <a:pt x="684" y="434"/>
                    <a:pt x="689" y="436"/>
                    <a:pt x="690" y="436"/>
                  </a:cubicBezTo>
                  <a:cubicBezTo>
                    <a:pt x="690" y="435"/>
                    <a:pt x="695" y="436"/>
                    <a:pt x="696" y="437"/>
                  </a:cubicBezTo>
                  <a:cubicBezTo>
                    <a:pt x="697" y="439"/>
                    <a:pt x="703" y="439"/>
                    <a:pt x="703" y="440"/>
                  </a:cubicBezTo>
                  <a:cubicBezTo>
                    <a:pt x="703" y="442"/>
                    <a:pt x="706" y="443"/>
                    <a:pt x="707" y="445"/>
                  </a:cubicBezTo>
                  <a:cubicBezTo>
                    <a:pt x="708" y="447"/>
                    <a:pt x="716" y="446"/>
                    <a:pt x="717" y="447"/>
                  </a:cubicBezTo>
                  <a:cubicBezTo>
                    <a:pt x="718" y="448"/>
                    <a:pt x="728" y="448"/>
                    <a:pt x="728" y="447"/>
                  </a:cubicBezTo>
                  <a:cubicBezTo>
                    <a:pt x="728" y="446"/>
                    <a:pt x="737" y="445"/>
                    <a:pt x="738" y="444"/>
                  </a:cubicBezTo>
                  <a:cubicBezTo>
                    <a:pt x="740" y="443"/>
                    <a:pt x="744" y="443"/>
                    <a:pt x="745" y="442"/>
                  </a:cubicBezTo>
                  <a:cubicBezTo>
                    <a:pt x="745" y="440"/>
                    <a:pt x="749" y="439"/>
                    <a:pt x="751" y="437"/>
                  </a:cubicBezTo>
                  <a:cubicBezTo>
                    <a:pt x="753" y="436"/>
                    <a:pt x="761" y="436"/>
                    <a:pt x="761" y="438"/>
                  </a:cubicBezTo>
                  <a:cubicBezTo>
                    <a:pt x="762" y="440"/>
                    <a:pt x="766" y="440"/>
                    <a:pt x="768" y="439"/>
                  </a:cubicBezTo>
                  <a:cubicBezTo>
                    <a:pt x="770" y="439"/>
                    <a:pt x="775" y="440"/>
                    <a:pt x="776" y="441"/>
                  </a:cubicBezTo>
                  <a:cubicBezTo>
                    <a:pt x="776" y="443"/>
                    <a:pt x="782" y="444"/>
                    <a:pt x="783" y="443"/>
                  </a:cubicBezTo>
                  <a:cubicBezTo>
                    <a:pt x="785" y="443"/>
                    <a:pt x="789" y="440"/>
                    <a:pt x="791" y="439"/>
                  </a:cubicBezTo>
                  <a:cubicBezTo>
                    <a:pt x="793" y="439"/>
                    <a:pt x="795" y="437"/>
                    <a:pt x="795" y="436"/>
                  </a:cubicBezTo>
                  <a:cubicBezTo>
                    <a:pt x="794" y="434"/>
                    <a:pt x="798" y="429"/>
                    <a:pt x="798" y="427"/>
                  </a:cubicBezTo>
                  <a:cubicBezTo>
                    <a:pt x="799" y="426"/>
                    <a:pt x="802" y="420"/>
                    <a:pt x="803" y="420"/>
                  </a:cubicBezTo>
                  <a:cubicBezTo>
                    <a:pt x="805" y="419"/>
                    <a:pt x="807" y="417"/>
                    <a:pt x="807" y="416"/>
                  </a:cubicBezTo>
                  <a:cubicBezTo>
                    <a:pt x="807" y="414"/>
                    <a:pt x="806" y="410"/>
                    <a:pt x="805" y="410"/>
                  </a:cubicBezTo>
                  <a:cubicBezTo>
                    <a:pt x="803" y="410"/>
                    <a:pt x="801" y="410"/>
                    <a:pt x="804" y="406"/>
                  </a:cubicBezTo>
                  <a:cubicBezTo>
                    <a:pt x="807" y="401"/>
                    <a:pt x="813" y="403"/>
                    <a:pt x="814" y="403"/>
                  </a:cubicBezTo>
                  <a:cubicBezTo>
                    <a:pt x="815" y="403"/>
                    <a:pt x="823" y="401"/>
                    <a:pt x="826" y="402"/>
                  </a:cubicBezTo>
                  <a:cubicBezTo>
                    <a:pt x="829" y="403"/>
                    <a:pt x="831" y="401"/>
                    <a:pt x="835" y="403"/>
                  </a:cubicBezTo>
                  <a:cubicBezTo>
                    <a:pt x="839" y="405"/>
                    <a:pt x="844" y="404"/>
                    <a:pt x="845" y="406"/>
                  </a:cubicBezTo>
                  <a:cubicBezTo>
                    <a:pt x="846" y="408"/>
                    <a:pt x="851" y="409"/>
                    <a:pt x="850" y="412"/>
                  </a:cubicBezTo>
                  <a:cubicBezTo>
                    <a:pt x="849" y="415"/>
                    <a:pt x="853" y="413"/>
                    <a:pt x="854" y="419"/>
                  </a:cubicBezTo>
                  <a:cubicBezTo>
                    <a:pt x="855" y="425"/>
                    <a:pt x="858" y="426"/>
                    <a:pt x="859" y="429"/>
                  </a:cubicBezTo>
                  <a:cubicBezTo>
                    <a:pt x="859" y="432"/>
                    <a:pt x="863" y="437"/>
                    <a:pt x="863" y="438"/>
                  </a:cubicBezTo>
                  <a:cubicBezTo>
                    <a:pt x="862" y="440"/>
                    <a:pt x="862" y="443"/>
                    <a:pt x="866" y="443"/>
                  </a:cubicBezTo>
                  <a:cubicBezTo>
                    <a:pt x="870" y="443"/>
                    <a:pt x="873" y="446"/>
                    <a:pt x="874" y="446"/>
                  </a:cubicBezTo>
                  <a:cubicBezTo>
                    <a:pt x="874" y="445"/>
                    <a:pt x="879" y="447"/>
                    <a:pt x="882" y="449"/>
                  </a:cubicBezTo>
                  <a:cubicBezTo>
                    <a:pt x="884" y="452"/>
                    <a:pt x="888" y="451"/>
                    <a:pt x="887" y="453"/>
                  </a:cubicBezTo>
                  <a:cubicBezTo>
                    <a:pt x="887" y="456"/>
                    <a:pt x="889" y="458"/>
                    <a:pt x="889" y="460"/>
                  </a:cubicBezTo>
                  <a:cubicBezTo>
                    <a:pt x="889" y="462"/>
                    <a:pt x="894" y="464"/>
                    <a:pt x="897" y="463"/>
                  </a:cubicBezTo>
                  <a:cubicBezTo>
                    <a:pt x="900" y="463"/>
                    <a:pt x="903" y="464"/>
                    <a:pt x="904" y="461"/>
                  </a:cubicBezTo>
                  <a:cubicBezTo>
                    <a:pt x="905" y="459"/>
                    <a:pt x="910" y="460"/>
                    <a:pt x="912" y="459"/>
                  </a:cubicBezTo>
                  <a:cubicBezTo>
                    <a:pt x="913" y="457"/>
                    <a:pt x="918" y="456"/>
                    <a:pt x="918" y="460"/>
                  </a:cubicBezTo>
                  <a:cubicBezTo>
                    <a:pt x="918" y="465"/>
                    <a:pt x="921" y="466"/>
                    <a:pt x="918" y="467"/>
                  </a:cubicBezTo>
                  <a:cubicBezTo>
                    <a:pt x="916" y="468"/>
                    <a:pt x="915" y="475"/>
                    <a:pt x="914" y="477"/>
                  </a:cubicBezTo>
                  <a:cubicBezTo>
                    <a:pt x="913" y="480"/>
                    <a:pt x="910" y="481"/>
                    <a:pt x="909" y="483"/>
                  </a:cubicBezTo>
                  <a:cubicBezTo>
                    <a:pt x="909" y="486"/>
                    <a:pt x="906" y="486"/>
                    <a:pt x="906" y="489"/>
                  </a:cubicBezTo>
                  <a:cubicBezTo>
                    <a:pt x="906" y="491"/>
                    <a:pt x="901" y="490"/>
                    <a:pt x="898" y="489"/>
                  </a:cubicBezTo>
                  <a:cubicBezTo>
                    <a:pt x="896" y="487"/>
                    <a:pt x="894" y="492"/>
                    <a:pt x="892" y="492"/>
                  </a:cubicBezTo>
                  <a:cubicBezTo>
                    <a:pt x="890" y="492"/>
                    <a:pt x="890" y="496"/>
                    <a:pt x="891" y="497"/>
                  </a:cubicBezTo>
                  <a:cubicBezTo>
                    <a:pt x="891" y="499"/>
                    <a:pt x="890" y="501"/>
                    <a:pt x="891" y="504"/>
                  </a:cubicBezTo>
                  <a:cubicBezTo>
                    <a:pt x="892" y="506"/>
                    <a:pt x="891" y="508"/>
                    <a:pt x="892" y="512"/>
                  </a:cubicBezTo>
                  <a:cubicBezTo>
                    <a:pt x="895" y="510"/>
                    <a:pt x="897" y="508"/>
                    <a:pt x="898" y="508"/>
                  </a:cubicBezTo>
                  <a:cubicBezTo>
                    <a:pt x="901" y="508"/>
                    <a:pt x="904" y="513"/>
                    <a:pt x="908" y="513"/>
                  </a:cubicBezTo>
                  <a:cubicBezTo>
                    <a:pt x="911" y="513"/>
                    <a:pt x="926" y="503"/>
                    <a:pt x="926" y="502"/>
                  </a:cubicBezTo>
                  <a:cubicBezTo>
                    <a:pt x="926" y="500"/>
                    <a:pt x="935" y="492"/>
                    <a:pt x="939" y="487"/>
                  </a:cubicBezTo>
                  <a:cubicBezTo>
                    <a:pt x="943" y="483"/>
                    <a:pt x="949" y="476"/>
                    <a:pt x="951" y="471"/>
                  </a:cubicBezTo>
                  <a:cubicBezTo>
                    <a:pt x="952" y="468"/>
                    <a:pt x="958" y="462"/>
                    <a:pt x="960" y="460"/>
                  </a:cubicBezTo>
                  <a:cubicBezTo>
                    <a:pt x="961" y="458"/>
                    <a:pt x="962" y="457"/>
                    <a:pt x="965" y="452"/>
                  </a:cubicBezTo>
                  <a:cubicBezTo>
                    <a:pt x="967" y="446"/>
                    <a:pt x="967" y="432"/>
                    <a:pt x="968" y="431"/>
                  </a:cubicBezTo>
                  <a:cubicBezTo>
                    <a:pt x="969" y="430"/>
                    <a:pt x="968" y="427"/>
                    <a:pt x="970" y="426"/>
                  </a:cubicBezTo>
                  <a:cubicBezTo>
                    <a:pt x="971" y="424"/>
                    <a:pt x="970" y="422"/>
                    <a:pt x="973" y="420"/>
                  </a:cubicBezTo>
                  <a:cubicBezTo>
                    <a:pt x="975" y="418"/>
                    <a:pt x="974" y="416"/>
                    <a:pt x="974" y="415"/>
                  </a:cubicBezTo>
                  <a:cubicBezTo>
                    <a:pt x="973" y="413"/>
                    <a:pt x="974" y="410"/>
                    <a:pt x="973" y="408"/>
                  </a:cubicBezTo>
                  <a:cubicBezTo>
                    <a:pt x="973" y="407"/>
                    <a:pt x="973" y="407"/>
                    <a:pt x="974" y="406"/>
                  </a:cubicBezTo>
                  <a:cubicBezTo>
                    <a:pt x="976" y="405"/>
                    <a:pt x="973" y="403"/>
                    <a:pt x="971" y="402"/>
                  </a:cubicBezTo>
                  <a:cubicBezTo>
                    <a:pt x="969" y="401"/>
                    <a:pt x="967" y="400"/>
                    <a:pt x="967" y="398"/>
                  </a:cubicBezTo>
                  <a:cubicBezTo>
                    <a:pt x="966" y="396"/>
                    <a:pt x="963" y="393"/>
                    <a:pt x="960" y="393"/>
                  </a:cubicBezTo>
                  <a:cubicBezTo>
                    <a:pt x="958" y="394"/>
                    <a:pt x="953" y="392"/>
                    <a:pt x="953" y="394"/>
                  </a:cubicBezTo>
                  <a:cubicBezTo>
                    <a:pt x="954" y="395"/>
                    <a:pt x="953" y="397"/>
                    <a:pt x="952" y="396"/>
                  </a:cubicBezTo>
                  <a:cubicBezTo>
                    <a:pt x="950" y="396"/>
                    <a:pt x="950" y="397"/>
                    <a:pt x="948" y="399"/>
                  </a:cubicBezTo>
                  <a:cubicBezTo>
                    <a:pt x="947" y="402"/>
                    <a:pt x="941" y="402"/>
                    <a:pt x="944" y="400"/>
                  </a:cubicBezTo>
                  <a:cubicBezTo>
                    <a:pt x="946" y="398"/>
                    <a:pt x="943" y="397"/>
                    <a:pt x="943" y="395"/>
                  </a:cubicBezTo>
                  <a:cubicBezTo>
                    <a:pt x="944" y="393"/>
                    <a:pt x="946" y="390"/>
                    <a:pt x="943" y="392"/>
                  </a:cubicBezTo>
                  <a:cubicBezTo>
                    <a:pt x="940" y="393"/>
                    <a:pt x="940" y="397"/>
                    <a:pt x="938" y="398"/>
                  </a:cubicBezTo>
                  <a:cubicBezTo>
                    <a:pt x="936" y="398"/>
                    <a:pt x="937" y="391"/>
                    <a:pt x="937" y="389"/>
                  </a:cubicBezTo>
                  <a:cubicBezTo>
                    <a:pt x="938" y="388"/>
                    <a:pt x="933" y="389"/>
                    <a:pt x="928" y="389"/>
                  </a:cubicBezTo>
                  <a:cubicBezTo>
                    <a:pt x="923" y="389"/>
                    <a:pt x="924" y="385"/>
                    <a:pt x="928" y="383"/>
                  </a:cubicBezTo>
                  <a:cubicBezTo>
                    <a:pt x="933" y="381"/>
                    <a:pt x="932" y="379"/>
                    <a:pt x="934" y="378"/>
                  </a:cubicBezTo>
                  <a:cubicBezTo>
                    <a:pt x="936" y="377"/>
                    <a:pt x="941" y="374"/>
                    <a:pt x="944" y="372"/>
                  </a:cubicBezTo>
                  <a:cubicBezTo>
                    <a:pt x="947" y="370"/>
                    <a:pt x="948" y="368"/>
                    <a:pt x="949" y="366"/>
                  </a:cubicBezTo>
                  <a:cubicBezTo>
                    <a:pt x="949" y="364"/>
                    <a:pt x="955" y="362"/>
                    <a:pt x="960" y="358"/>
                  </a:cubicBezTo>
                  <a:cubicBezTo>
                    <a:pt x="965" y="353"/>
                    <a:pt x="968" y="351"/>
                    <a:pt x="969" y="349"/>
                  </a:cubicBezTo>
                  <a:cubicBezTo>
                    <a:pt x="970" y="346"/>
                    <a:pt x="978" y="343"/>
                    <a:pt x="978" y="341"/>
                  </a:cubicBezTo>
                  <a:cubicBezTo>
                    <a:pt x="978" y="339"/>
                    <a:pt x="987" y="334"/>
                    <a:pt x="993" y="333"/>
                  </a:cubicBezTo>
                  <a:cubicBezTo>
                    <a:pt x="999" y="332"/>
                    <a:pt x="1009" y="334"/>
                    <a:pt x="1010" y="335"/>
                  </a:cubicBezTo>
                  <a:cubicBezTo>
                    <a:pt x="1012" y="337"/>
                    <a:pt x="1013" y="336"/>
                    <a:pt x="1015" y="335"/>
                  </a:cubicBezTo>
                  <a:cubicBezTo>
                    <a:pt x="1016" y="334"/>
                    <a:pt x="1018" y="335"/>
                    <a:pt x="1022" y="335"/>
                  </a:cubicBezTo>
                  <a:cubicBezTo>
                    <a:pt x="1026" y="336"/>
                    <a:pt x="1027" y="333"/>
                    <a:pt x="1030" y="334"/>
                  </a:cubicBezTo>
                  <a:cubicBezTo>
                    <a:pt x="1032" y="335"/>
                    <a:pt x="1035" y="335"/>
                    <a:pt x="1036" y="332"/>
                  </a:cubicBezTo>
                  <a:cubicBezTo>
                    <a:pt x="1038" y="329"/>
                    <a:pt x="1046" y="330"/>
                    <a:pt x="1048" y="331"/>
                  </a:cubicBezTo>
                  <a:cubicBezTo>
                    <a:pt x="1050" y="332"/>
                    <a:pt x="1051" y="334"/>
                    <a:pt x="1054" y="332"/>
                  </a:cubicBezTo>
                  <a:cubicBezTo>
                    <a:pt x="1057" y="330"/>
                    <a:pt x="1057" y="334"/>
                    <a:pt x="1059" y="335"/>
                  </a:cubicBezTo>
                  <a:cubicBezTo>
                    <a:pt x="1062" y="335"/>
                    <a:pt x="1060" y="338"/>
                    <a:pt x="1058" y="337"/>
                  </a:cubicBezTo>
                  <a:cubicBezTo>
                    <a:pt x="1056" y="337"/>
                    <a:pt x="1053" y="339"/>
                    <a:pt x="1055" y="340"/>
                  </a:cubicBezTo>
                  <a:cubicBezTo>
                    <a:pt x="1058" y="342"/>
                    <a:pt x="1061" y="339"/>
                    <a:pt x="1063" y="339"/>
                  </a:cubicBezTo>
                  <a:cubicBezTo>
                    <a:pt x="1066" y="339"/>
                    <a:pt x="1069" y="339"/>
                    <a:pt x="1072" y="337"/>
                  </a:cubicBezTo>
                  <a:cubicBezTo>
                    <a:pt x="1075" y="336"/>
                    <a:pt x="1076" y="339"/>
                    <a:pt x="1078" y="337"/>
                  </a:cubicBezTo>
                  <a:cubicBezTo>
                    <a:pt x="1079" y="336"/>
                    <a:pt x="1084" y="335"/>
                    <a:pt x="1086" y="335"/>
                  </a:cubicBezTo>
                  <a:cubicBezTo>
                    <a:pt x="1088" y="335"/>
                    <a:pt x="1086" y="333"/>
                    <a:pt x="1083" y="333"/>
                  </a:cubicBezTo>
                  <a:cubicBezTo>
                    <a:pt x="1079" y="333"/>
                    <a:pt x="1079" y="331"/>
                    <a:pt x="1082" y="326"/>
                  </a:cubicBezTo>
                  <a:cubicBezTo>
                    <a:pt x="1085" y="321"/>
                    <a:pt x="1090" y="319"/>
                    <a:pt x="1094" y="316"/>
                  </a:cubicBezTo>
                  <a:cubicBezTo>
                    <a:pt x="1097" y="313"/>
                    <a:pt x="1100" y="314"/>
                    <a:pt x="1100" y="312"/>
                  </a:cubicBezTo>
                  <a:cubicBezTo>
                    <a:pt x="1100" y="310"/>
                    <a:pt x="1101" y="305"/>
                    <a:pt x="1104" y="305"/>
                  </a:cubicBezTo>
                  <a:cubicBezTo>
                    <a:pt x="1107" y="305"/>
                    <a:pt x="1113" y="306"/>
                    <a:pt x="1117" y="304"/>
                  </a:cubicBezTo>
                  <a:cubicBezTo>
                    <a:pt x="1121" y="301"/>
                    <a:pt x="1121" y="305"/>
                    <a:pt x="1123" y="306"/>
                  </a:cubicBezTo>
                  <a:cubicBezTo>
                    <a:pt x="1124" y="306"/>
                    <a:pt x="1127" y="302"/>
                    <a:pt x="1128" y="304"/>
                  </a:cubicBezTo>
                  <a:cubicBezTo>
                    <a:pt x="1130" y="305"/>
                    <a:pt x="1126" y="308"/>
                    <a:pt x="1125" y="311"/>
                  </a:cubicBezTo>
                  <a:cubicBezTo>
                    <a:pt x="1123" y="315"/>
                    <a:pt x="1127" y="313"/>
                    <a:pt x="1129" y="314"/>
                  </a:cubicBezTo>
                  <a:cubicBezTo>
                    <a:pt x="1131" y="315"/>
                    <a:pt x="1126" y="317"/>
                    <a:pt x="1127" y="317"/>
                  </a:cubicBezTo>
                  <a:cubicBezTo>
                    <a:pt x="1127" y="318"/>
                    <a:pt x="1131" y="318"/>
                    <a:pt x="1137" y="313"/>
                  </a:cubicBezTo>
                  <a:cubicBezTo>
                    <a:pt x="1142" y="308"/>
                    <a:pt x="1147" y="307"/>
                    <a:pt x="1150" y="307"/>
                  </a:cubicBezTo>
                  <a:cubicBezTo>
                    <a:pt x="1153" y="307"/>
                    <a:pt x="1151" y="304"/>
                    <a:pt x="1152" y="299"/>
                  </a:cubicBezTo>
                  <a:cubicBezTo>
                    <a:pt x="1152" y="294"/>
                    <a:pt x="1162" y="293"/>
                    <a:pt x="1165" y="294"/>
                  </a:cubicBezTo>
                  <a:cubicBezTo>
                    <a:pt x="1169" y="296"/>
                    <a:pt x="1169" y="297"/>
                    <a:pt x="1165" y="296"/>
                  </a:cubicBezTo>
                  <a:cubicBezTo>
                    <a:pt x="1162" y="295"/>
                    <a:pt x="1159" y="298"/>
                    <a:pt x="1159" y="302"/>
                  </a:cubicBezTo>
                  <a:cubicBezTo>
                    <a:pt x="1159" y="306"/>
                    <a:pt x="1156" y="308"/>
                    <a:pt x="1158" y="309"/>
                  </a:cubicBezTo>
                  <a:cubicBezTo>
                    <a:pt x="1159" y="311"/>
                    <a:pt x="1156" y="311"/>
                    <a:pt x="1156" y="313"/>
                  </a:cubicBezTo>
                  <a:cubicBezTo>
                    <a:pt x="1155" y="314"/>
                    <a:pt x="1156" y="316"/>
                    <a:pt x="1153" y="316"/>
                  </a:cubicBezTo>
                  <a:cubicBezTo>
                    <a:pt x="1151" y="317"/>
                    <a:pt x="1143" y="318"/>
                    <a:pt x="1143" y="321"/>
                  </a:cubicBezTo>
                  <a:cubicBezTo>
                    <a:pt x="1142" y="324"/>
                    <a:pt x="1138" y="324"/>
                    <a:pt x="1136" y="328"/>
                  </a:cubicBezTo>
                  <a:cubicBezTo>
                    <a:pt x="1134" y="332"/>
                    <a:pt x="1126" y="334"/>
                    <a:pt x="1121" y="342"/>
                  </a:cubicBezTo>
                  <a:cubicBezTo>
                    <a:pt x="1116" y="349"/>
                    <a:pt x="1108" y="349"/>
                    <a:pt x="1108" y="351"/>
                  </a:cubicBezTo>
                  <a:cubicBezTo>
                    <a:pt x="1108" y="352"/>
                    <a:pt x="1102" y="352"/>
                    <a:pt x="1101" y="352"/>
                  </a:cubicBezTo>
                  <a:cubicBezTo>
                    <a:pt x="1099" y="353"/>
                    <a:pt x="1102" y="357"/>
                    <a:pt x="1098" y="362"/>
                  </a:cubicBezTo>
                  <a:cubicBezTo>
                    <a:pt x="1093" y="367"/>
                    <a:pt x="1090" y="374"/>
                    <a:pt x="1090" y="381"/>
                  </a:cubicBezTo>
                  <a:cubicBezTo>
                    <a:pt x="1091" y="387"/>
                    <a:pt x="1093" y="407"/>
                    <a:pt x="1095" y="410"/>
                  </a:cubicBezTo>
                  <a:cubicBezTo>
                    <a:pt x="1097" y="414"/>
                    <a:pt x="1096" y="422"/>
                    <a:pt x="1097" y="424"/>
                  </a:cubicBezTo>
                  <a:cubicBezTo>
                    <a:pt x="1099" y="426"/>
                    <a:pt x="1098" y="429"/>
                    <a:pt x="1099" y="430"/>
                  </a:cubicBezTo>
                  <a:cubicBezTo>
                    <a:pt x="1101" y="431"/>
                    <a:pt x="1105" y="425"/>
                    <a:pt x="1108" y="423"/>
                  </a:cubicBezTo>
                  <a:cubicBezTo>
                    <a:pt x="1111" y="420"/>
                    <a:pt x="1110" y="419"/>
                    <a:pt x="1112" y="418"/>
                  </a:cubicBezTo>
                  <a:cubicBezTo>
                    <a:pt x="1114" y="417"/>
                    <a:pt x="1113" y="411"/>
                    <a:pt x="1114" y="410"/>
                  </a:cubicBezTo>
                  <a:cubicBezTo>
                    <a:pt x="1114" y="408"/>
                    <a:pt x="1118" y="408"/>
                    <a:pt x="1119" y="406"/>
                  </a:cubicBezTo>
                  <a:cubicBezTo>
                    <a:pt x="1120" y="405"/>
                    <a:pt x="1123" y="405"/>
                    <a:pt x="1125" y="405"/>
                  </a:cubicBezTo>
                  <a:cubicBezTo>
                    <a:pt x="1127" y="404"/>
                    <a:pt x="1125" y="400"/>
                    <a:pt x="1124" y="398"/>
                  </a:cubicBezTo>
                  <a:cubicBezTo>
                    <a:pt x="1124" y="396"/>
                    <a:pt x="1129" y="393"/>
                    <a:pt x="1132" y="391"/>
                  </a:cubicBezTo>
                  <a:cubicBezTo>
                    <a:pt x="1135" y="389"/>
                    <a:pt x="1139" y="392"/>
                    <a:pt x="1142" y="389"/>
                  </a:cubicBezTo>
                  <a:cubicBezTo>
                    <a:pt x="1145" y="386"/>
                    <a:pt x="1142" y="383"/>
                    <a:pt x="1140" y="381"/>
                  </a:cubicBezTo>
                  <a:cubicBezTo>
                    <a:pt x="1139" y="380"/>
                    <a:pt x="1144" y="372"/>
                    <a:pt x="1146" y="371"/>
                  </a:cubicBezTo>
                  <a:cubicBezTo>
                    <a:pt x="1149" y="371"/>
                    <a:pt x="1150" y="373"/>
                    <a:pt x="1152" y="371"/>
                  </a:cubicBezTo>
                  <a:cubicBezTo>
                    <a:pt x="1155" y="369"/>
                    <a:pt x="1150" y="365"/>
                    <a:pt x="1148" y="366"/>
                  </a:cubicBezTo>
                  <a:cubicBezTo>
                    <a:pt x="1147" y="366"/>
                    <a:pt x="1146" y="360"/>
                    <a:pt x="1150" y="357"/>
                  </a:cubicBezTo>
                  <a:cubicBezTo>
                    <a:pt x="1154" y="354"/>
                    <a:pt x="1152" y="353"/>
                    <a:pt x="1150" y="352"/>
                  </a:cubicBezTo>
                  <a:cubicBezTo>
                    <a:pt x="1147" y="352"/>
                    <a:pt x="1147" y="353"/>
                    <a:pt x="1145" y="353"/>
                  </a:cubicBezTo>
                  <a:cubicBezTo>
                    <a:pt x="1143" y="353"/>
                    <a:pt x="1141" y="349"/>
                    <a:pt x="1144" y="344"/>
                  </a:cubicBezTo>
                  <a:cubicBezTo>
                    <a:pt x="1147" y="340"/>
                    <a:pt x="1150" y="341"/>
                    <a:pt x="1151" y="337"/>
                  </a:cubicBezTo>
                  <a:cubicBezTo>
                    <a:pt x="1151" y="334"/>
                    <a:pt x="1156" y="329"/>
                    <a:pt x="1157" y="327"/>
                  </a:cubicBezTo>
                  <a:cubicBezTo>
                    <a:pt x="1158" y="325"/>
                    <a:pt x="1162" y="327"/>
                    <a:pt x="1164" y="327"/>
                  </a:cubicBezTo>
                  <a:cubicBezTo>
                    <a:pt x="1165" y="326"/>
                    <a:pt x="1165" y="330"/>
                    <a:pt x="1167" y="328"/>
                  </a:cubicBezTo>
                  <a:cubicBezTo>
                    <a:pt x="1169" y="326"/>
                    <a:pt x="1172" y="320"/>
                    <a:pt x="1175" y="320"/>
                  </a:cubicBezTo>
                  <a:cubicBezTo>
                    <a:pt x="1178" y="320"/>
                    <a:pt x="1176" y="325"/>
                    <a:pt x="1176" y="327"/>
                  </a:cubicBezTo>
                  <a:cubicBezTo>
                    <a:pt x="1177" y="330"/>
                    <a:pt x="1179" y="327"/>
                    <a:pt x="1184" y="323"/>
                  </a:cubicBezTo>
                  <a:cubicBezTo>
                    <a:pt x="1189" y="320"/>
                    <a:pt x="1201" y="320"/>
                    <a:pt x="1204" y="322"/>
                  </a:cubicBezTo>
                  <a:cubicBezTo>
                    <a:pt x="1208" y="323"/>
                    <a:pt x="1208" y="327"/>
                    <a:pt x="1210" y="327"/>
                  </a:cubicBezTo>
                  <a:cubicBezTo>
                    <a:pt x="1213" y="326"/>
                    <a:pt x="1210" y="323"/>
                    <a:pt x="1213" y="322"/>
                  </a:cubicBezTo>
                  <a:cubicBezTo>
                    <a:pt x="1216" y="321"/>
                    <a:pt x="1221" y="318"/>
                    <a:pt x="1225" y="315"/>
                  </a:cubicBezTo>
                  <a:cubicBezTo>
                    <a:pt x="1229" y="313"/>
                    <a:pt x="1228" y="315"/>
                    <a:pt x="1230" y="312"/>
                  </a:cubicBezTo>
                  <a:cubicBezTo>
                    <a:pt x="1232" y="310"/>
                    <a:pt x="1234" y="311"/>
                    <a:pt x="1234" y="309"/>
                  </a:cubicBezTo>
                  <a:cubicBezTo>
                    <a:pt x="1235" y="308"/>
                    <a:pt x="1240" y="305"/>
                    <a:pt x="1248" y="303"/>
                  </a:cubicBezTo>
                  <a:cubicBezTo>
                    <a:pt x="1255" y="301"/>
                    <a:pt x="1265" y="296"/>
                    <a:pt x="1265" y="295"/>
                  </a:cubicBezTo>
                  <a:cubicBezTo>
                    <a:pt x="1264" y="293"/>
                    <a:pt x="1268" y="293"/>
                    <a:pt x="1268" y="294"/>
                  </a:cubicBezTo>
                  <a:cubicBezTo>
                    <a:pt x="1268" y="296"/>
                    <a:pt x="1271" y="295"/>
                    <a:pt x="1275" y="296"/>
                  </a:cubicBezTo>
                  <a:cubicBezTo>
                    <a:pt x="1279" y="297"/>
                    <a:pt x="1281" y="298"/>
                    <a:pt x="1284" y="295"/>
                  </a:cubicBezTo>
                  <a:cubicBezTo>
                    <a:pt x="1287" y="292"/>
                    <a:pt x="1283" y="291"/>
                    <a:pt x="1284" y="289"/>
                  </a:cubicBezTo>
                  <a:cubicBezTo>
                    <a:pt x="1284" y="286"/>
                    <a:pt x="1278" y="284"/>
                    <a:pt x="1279" y="281"/>
                  </a:cubicBezTo>
                  <a:cubicBezTo>
                    <a:pt x="1280" y="279"/>
                    <a:pt x="1275" y="272"/>
                    <a:pt x="1274" y="274"/>
                  </a:cubicBezTo>
                  <a:cubicBezTo>
                    <a:pt x="1272" y="275"/>
                    <a:pt x="1269" y="272"/>
                    <a:pt x="1269" y="271"/>
                  </a:cubicBezTo>
                  <a:cubicBezTo>
                    <a:pt x="1269" y="269"/>
                    <a:pt x="1269" y="266"/>
                    <a:pt x="1266" y="268"/>
                  </a:cubicBezTo>
                  <a:cubicBezTo>
                    <a:pt x="1264" y="269"/>
                    <a:pt x="1260" y="269"/>
                    <a:pt x="1259" y="266"/>
                  </a:cubicBezTo>
                  <a:cubicBezTo>
                    <a:pt x="1259" y="264"/>
                    <a:pt x="1264" y="263"/>
                    <a:pt x="1267" y="264"/>
                  </a:cubicBezTo>
                  <a:cubicBezTo>
                    <a:pt x="1271" y="266"/>
                    <a:pt x="1270" y="267"/>
                    <a:pt x="1272" y="268"/>
                  </a:cubicBezTo>
                  <a:cubicBezTo>
                    <a:pt x="1274" y="269"/>
                    <a:pt x="1278" y="269"/>
                    <a:pt x="1281" y="267"/>
                  </a:cubicBezTo>
                  <a:cubicBezTo>
                    <a:pt x="1283" y="266"/>
                    <a:pt x="1290" y="264"/>
                    <a:pt x="1292" y="262"/>
                  </a:cubicBezTo>
                  <a:cubicBezTo>
                    <a:pt x="1293" y="260"/>
                    <a:pt x="1291" y="259"/>
                    <a:pt x="1294" y="258"/>
                  </a:cubicBezTo>
                  <a:cubicBezTo>
                    <a:pt x="1296" y="257"/>
                    <a:pt x="1294" y="254"/>
                    <a:pt x="1292" y="253"/>
                  </a:cubicBezTo>
                  <a:cubicBezTo>
                    <a:pt x="1290" y="252"/>
                    <a:pt x="1291" y="249"/>
                    <a:pt x="1293" y="249"/>
                  </a:cubicBezTo>
                  <a:cubicBezTo>
                    <a:pt x="1295" y="249"/>
                    <a:pt x="1295" y="247"/>
                    <a:pt x="1296" y="247"/>
                  </a:cubicBezTo>
                  <a:cubicBezTo>
                    <a:pt x="1297" y="246"/>
                    <a:pt x="1298" y="248"/>
                    <a:pt x="1300" y="246"/>
                  </a:cubicBezTo>
                  <a:cubicBezTo>
                    <a:pt x="1303" y="245"/>
                    <a:pt x="1300" y="248"/>
                    <a:pt x="1299" y="251"/>
                  </a:cubicBezTo>
                  <a:cubicBezTo>
                    <a:pt x="1298" y="253"/>
                    <a:pt x="1302" y="255"/>
                    <a:pt x="1302" y="256"/>
                  </a:cubicBezTo>
                  <a:cubicBezTo>
                    <a:pt x="1302" y="257"/>
                    <a:pt x="1308" y="258"/>
                    <a:pt x="1310" y="256"/>
                  </a:cubicBezTo>
                  <a:cubicBezTo>
                    <a:pt x="1313" y="255"/>
                    <a:pt x="1322" y="258"/>
                    <a:pt x="1323" y="260"/>
                  </a:cubicBezTo>
                  <a:cubicBezTo>
                    <a:pt x="1324" y="263"/>
                    <a:pt x="1325" y="265"/>
                    <a:pt x="1329" y="267"/>
                  </a:cubicBezTo>
                  <a:cubicBezTo>
                    <a:pt x="1332" y="269"/>
                    <a:pt x="1336" y="268"/>
                    <a:pt x="1337" y="270"/>
                  </a:cubicBezTo>
                  <a:cubicBezTo>
                    <a:pt x="1337" y="272"/>
                    <a:pt x="1339" y="273"/>
                    <a:pt x="1341" y="272"/>
                  </a:cubicBezTo>
                  <a:cubicBezTo>
                    <a:pt x="1343" y="272"/>
                    <a:pt x="1344" y="274"/>
                    <a:pt x="1346" y="273"/>
                  </a:cubicBezTo>
                  <a:cubicBezTo>
                    <a:pt x="1347" y="271"/>
                    <a:pt x="1348" y="274"/>
                    <a:pt x="1350" y="272"/>
                  </a:cubicBezTo>
                  <a:cubicBezTo>
                    <a:pt x="1352" y="270"/>
                    <a:pt x="1346" y="269"/>
                    <a:pt x="1347" y="268"/>
                  </a:cubicBezTo>
                  <a:cubicBezTo>
                    <a:pt x="1347" y="266"/>
                    <a:pt x="1349" y="269"/>
                    <a:pt x="1351" y="269"/>
                  </a:cubicBezTo>
                  <a:cubicBezTo>
                    <a:pt x="1352" y="268"/>
                    <a:pt x="1350" y="265"/>
                    <a:pt x="1351" y="265"/>
                  </a:cubicBezTo>
                  <a:cubicBezTo>
                    <a:pt x="1353" y="264"/>
                    <a:pt x="1352" y="257"/>
                    <a:pt x="1350" y="257"/>
                  </a:cubicBezTo>
                  <a:cubicBezTo>
                    <a:pt x="1349" y="256"/>
                    <a:pt x="1350" y="254"/>
                    <a:pt x="1353" y="256"/>
                  </a:cubicBezTo>
                  <a:cubicBezTo>
                    <a:pt x="1355" y="258"/>
                    <a:pt x="1360" y="258"/>
                    <a:pt x="1362" y="258"/>
                  </a:cubicBezTo>
                  <a:cubicBezTo>
                    <a:pt x="1364" y="258"/>
                    <a:pt x="1362" y="256"/>
                    <a:pt x="1360" y="255"/>
                  </a:cubicBezTo>
                  <a:cubicBezTo>
                    <a:pt x="1358" y="255"/>
                    <a:pt x="1360" y="253"/>
                    <a:pt x="1362" y="255"/>
                  </a:cubicBezTo>
                  <a:cubicBezTo>
                    <a:pt x="1363" y="256"/>
                    <a:pt x="1366" y="257"/>
                    <a:pt x="1366" y="255"/>
                  </a:cubicBezTo>
                  <a:cubicBezTo>
                    <a:pt x="1366" y="254"/>
                    <a:pt x="1368" y="251"/>
                    <a:pt x="1370" y="251"/>
                  </a:cubicBezTo>
                  <a:cubicBezTo>
                    <a:pt x="1373" y="251"/>
                    <a:pt x="1373" y="249"/>
                    <a:pt x="1371" y="249"/>
                  </a:cubicBezTo>
                  <a:close/>
                  <a:moveTo>
                    <a:pt x="708" y="405"/>
                  </a:moveTo>
                  <a:cubicBezTo>
                    <a:pt x="701" y="411"/>
                    <a:pt x="688" y="412"/>
                    <a:pt x="688" y="417"/>
                  </a:cubicBezTo>
                  <a:cubicBezTo>
                    <a:pt x="688" y="422"/>
                    <a:pt x="671" y="425"/>
                    <a:pt x="670" y="422"/>
                  </a:cubicBezTo>
                  <a:cubicBezTo>
                    <a:pt x="669" y="420"/>
                    <a:pt x="682" y="420"/>
                    <a:pt x="685" y="413"/>
                  </a:cubicBezTo>
                  <a:cubicBezTo>
                    <a:pt x="688" y="406"/>
                    <a:pt x="701" y="402"/>
                    <a:pt x="707" y="392"/>
                  </a:cubicBezTo>
                  <a:cubicBezTo>
                    <a:pt x="711" y="386"/>
                    <a:pt x="714" y="375"/>
                    <a:pt x="717" y="376"/>
                  </a:cubicBezTo>
                  <a:cubicBezTo>
                    <a:pt x="719" y="377"/>
                    <a:pt x="715" y="398"/>
                    <a:pt x="708" y="405"/>
                  </a:cubicBezTo>
                  <a:close/>
                  <a:moveTo>
                    <a:pt x="738" y="125"/>
                  </a:moveTo>
                  <a:cubicBezTo>
                    <a:pt x="737" y="127"/>
                    <a:pt x="732" y="127"/>
                    <a:pt x="733" y="129"/>
                  </a:cubicBezTo>
                  <a:cubicBezTo>
                    <a:pt x="736" y="132"/>
                    <a:pt x="748" y="130"/>
                    <a:pt x="748" y="127"/>
                  </a:cubicBezTo>
                  <a:cubicBezTo>
                    <a:pt x="748" y="123"/>
                    <a:pt x="739" y="123"/>
                    <a:pt x="738" y="125"/>
                  </a:cubicBezTo>
                  <a:close/>
                  <a:moveTo>
                    <a:pt x="305" y="8"/>
                  </a:moveTo>
                  <a:cubicBezTo>
                    <a:pt x="311" y="8"/>
                    <a:pt x="309" y="4"/>
                    <a:pt x="313" y="5"/>
                  </a:cubicBezTo>
                  <a:cubicBezTo>
                    <a:pt x="317" y="5"/>
                    <a:pt x="322" y="5"/>
                    <a:pt x="320" y="3"/>
                  </a:cubicBezTo>
                  <a:cubicBezTo>
                    <a:pt x="318" y="0"/>
                    <a:pt x="304" y="1"/>
                    <a:pt x="306" y="3"/>
                  </a:cubicBezTo>
                  <a:cubicBezTo>
                    <a:pt x="307" y="5"/>
                    <a:pt x="295" y="4"/>
                    <a:pt x="295" y="5"/>
                  </a:cubicBezTo>
                  <a:cubicBezTo>
                    <a:pt x="295" y="6"/>
                    <a:pt x="299" y="8"/>
                    <a:pt x="305" y="8"/>
                  </a:cubicBezTo>
                  <a:close/>
                  <a:moveTo>
                    <a:pt x="276" y="24"/>
                  </a:moveTo>
                  <a:cubicBezTo>
                    <a:pt x="276" y="20"/>
                    <a:pt x="263" y="24"/>
                    <a:pt x="266" y="25"/>
                  </a:cubicBezTo>
                  <a:cubicBezTo>
                    <a:pt x="268" y="26"/>
                    <a:pt x="276" y="28"/>
                    <a:pt x="276" y="24"/>
                  </a:cubicBezTo>
                  <a:close/>
                  <a:moveTo>
                    <a:pt x="306" y="21"/>
                  </a:moveTo>
                  <a:cubicBezTo>
                    <a:pt x="307" y="23"/>
                    <a:pt x="305" y="23"/>
                    <a:pt x="300" y="23"/>
                  </a:cubicBezTo>
                  <a:cubicBezTo>
                    <a:pt x="296" y="23"/>
                    <a:pt x="293" y="25"/>
                    <a:pt x="296" y="28"/>
                  </a:cubicBezTo>
                  <a:cubicBezTo>
                    <a:pt x="299" y="30"/>
                    <a:pt x="311" y="29"/>
                    <a:pt x="313" y="26"/>
                  </a:cubicBezTo>
                  <a:cubicBezTo>
                    <a:pt x="315" y="23"/>
                    <a:pt x="321" y="26"/>
                    <a:pt x="322" y="23"/>
                  </a:cubicBezTo>
                  <a:cubicBezTo>
                    <a:pt x="323" y="20"/>
                    <a:pt x="306" y="19"/>
                    <a:pt x="306" y="21"/>
                  </a:cubicBezTo>
                  <a:close/>
                  <a:moveTo>
                    <a:pt x="347" y="16"/>
                  </a:moveTo>
                  <a:cubicBezTo>
                    <a:pt x="349" y="14"/>
                    <a:pt x="344" y="14"/>
                    <a:pt x="343" y="12"/>
                  </a:cubicBezTo>
                  <a:cubicBezTo>
                    <a:pt x="343" y="10"/>
                    <a:pt x="330" y="9"/>
                    <a:pt x="330" y="12"/>
                  </a:cubicBezTo>
                  <a:cubicBezTo>
                    <a:pt x="331" y="14"/>
                    <a:pt x="321" y="17"/>
                    <a:pt x="324" y="19"/>
                  </a:cubicBezTo>
                  <a:cubicBezTo>
                    <a:pt x="330" y="23"/>
                    <a:pt x="345" y="18"/>
                    <a:pt x="347" y="16"/>
                  </a:cubicBezTo>
                  <a:close/>
                  <a:moveTo>
                    <a:pt x="309" y="12"/>
                  </a:moveTo>
                  <a:cubicBezTo>
                    <a:pt x="310" y="7"/>
                    <a:pt x="302" y="11"/>
                    <a:pt x="295" y="9"/>
                  </a:cubicBezTo>
                  <a:cubicBezTo>
                    <a:pt x="289" y="6"/>
                    <a:pt x="286" y="6"/>
                    <a:pt x="290" y="10"/>
                  </a:cubicBezTo>
                  <a:cubicBezTo>
                    <a:pt x="292" y="12"/>
                    <a:pt x="279" y="13"/>
                    <a:pt x="281" y="15"/>
                  </a:cubicBezTo>
                  <a:cubicBezTo>
                    <a:pt x="286" y="19"/>
                    <a:pt x="309" y="17"/>
                    <a:pt x="309" y="12"/>
                  </a:cubicBezTo>
                  <a:close/>
                  <a:moveTo>
                    <a:pt x="274" y="144"/>
                  </a:moveTo>
                  <a:cubicBezTo>
                    <a:pt x="274" y="147"/>
                    <a:pt x="273" y="148"/>
                    <a:pt x="268" y="148"/>
                  </a:cubicBezTo>
                  <a:cubicBezTo>
                    <a:pt x="264" y="148"/>
                    <a:pt x="270" y="151"/>
                    <a:pt x="271" y="154"/>
                  </a:cubicBezTo>
                  <a:cubicBezTo>
                    <a:pt x="271" y="156"/>
                    <a:pt x="266" y="154"/>
                    <a:pt x="266" y="159"/>
                  </a:cubicBezTo>
                  <a:cubicBezTo>
                    <a:pt x="266" y="163"/>
                    <a:pt x="257" y="159"/>
                    <a:pt x="256" y="164"/>
                  </a:cubicBezTo>
                  <a:cubicBezTo>
                    <a:pt x="255" y="169"/>
                    <a:pt x="260" y="168"/>
                    <a:pt x="264" y="169"/>
                  </a:cubicBezTo>
                  <a:cubicBezTo>
                    <a:pt x="268" y="169"/>
                    <a:pt x="263" y="172"/>
                    <a:pt x="265" y="174"/>
                  </a:cubicBezTo>
                  <a:cubicBezTo>
                    <a:pt x="268" y="177"/>
                    <a:pt x="270" y="176"/>
                    <a:pt x="269" y="172"/>
                  </a:cubicBezTo>
                  <a:cubicBezTo>
                    <a:pt x="267" y="168"/>
                    <a:pt x="279" y="173"/>
                    <a:pt x="275" y="176"/>
                  </a:cubicBezTo>
                  <a:cubicBezTo>
                    <a:pt x="271" y="179"/>
                    <a:pt x="281" y="182"/>
                    <a:pt x="285" y="182"/>
                  </a:cubicBezTo>
                  <a:cubicBezTo>
                    <a:pt x="290" y="182"/>
                    <a:pt x="306" y="186"/>
                    <a:pt x="306" y="182"/>
                  </a:cubicBezTo>
                  <a:cubicBezTo>
                    <a:pt x="306" y="180"/>
                    <a:pt x="300" y="178"/>
                    <a:pt x="295" y="172"/>
                  </a:cubicBezTo>
                  <a:cubicBezTo>
                    <a:pt x="290" y="167"/>
                    <a:pt x="287" y="159"/>
                    <a:pt x="292" y="155"/>
                  </a:cubicBezTo>
                  <a:cubicBezTo>
                    <a:pt x="298" y="151"/>
                    <a:pt x="293" y="150"/>
                    <a:pt x="299" y="146"/>
                  </a:cubicBezTo>
                  <a:cubicBezTo>
                    <a:pt x="304" y="142"/>
                    <a:pt x="301" y="138"/>
                    <a:pt x="306" y="137"/>
                  </a:cubicBezTo>
                  <a:cubicBezTo>
                    <a:pt x="311" y="137"/>
                    <a:pt x="305" y="133"/>
                    <a:pt x="310" y="132"/>
                  </a:cubicBezTo>
                  <a:cubicBezTo>
                    <a:pt x="315" y="131"/>
                    <a:pt x="316" y="126"/>
                    <a:pt x="315" y="124"/>
                  </a:cubicBezTo>
                  <a:cubicBezTo>
                    <a:pt x="314" y="122"/>
                    <a:pt x="320" y="124"/>
                    <a:pt x="323" y="121"/>
                  </a:cubicBezTo>
                  <a:cubicBezTo>
                    <a:pt x="325" y="119"/>
                    <a:pt x="332" y="120"/>
                    <a:pt x="333" y="116"/>
                  </a:cubicBezTo>
                  <a:cubicBezTo>
                    <a:pt x="335" y="112"/>
                    <a:pt x="363" y="103"/>
                    <a:pt x="378" y="100"/>
                  </a:cubicBezTo>
                  <a:cubicBezTo>
                    <a:pt x="394" y="96"/>
                    <a:pt x="404" y="90"/>
                    <a:pt x="399" y="85"/>
                  </a:cubicBezTo>
                  <a:cubicBezTo>
                    <a:pt x="393" y="81"/>
                    <a:pt x="378" y="87"/>
                    <a:pt x="374" y="90"/>
                  </a:cubicBezTo>
                  <a:cubicBezTo>
                    <a:pt x="370" y="93"/>
                    <a:pt x="365" y="91"/>
                    <a:pt x="361" y="93"/>
                  </a:cubicBezTo>
                  <a:cubicBezTo>
                    <a:pt x="357" y="95"/>
                    <a:pt x="349" y="97"/>
                    <a:pt x="345" y="95"/>
                  </a:cubicBezTo>
                  <a:cubicBezTo>
                    <a:pt x="341" y="92"/>
                    <a:pt x="336" y="98"/>
                    <a:pt x="333" y="97"/>
                  </a:cubicBezTo>
                  <a:cubicBezTo>
                    <a:pt x="330" y="97"/>
                    <a:pt x="327" y="101"/>
                    <a:pt x="323" y="100"/>
                  </a:cubicBezTo>
                  <a:cubicBezTo>
                    <a:pt x="320" y="100"/>
                    <a:pt x="313" y="103"/>
                    <a:pt x="313" y="105"/>
                  </a:cubicBezTo>
                  <a:cubicBezTo>
                    <a:pt x="312" y="107"/>
                    <a:pt x="307" y="106"/>
                    <a:pt x="307" y="109"/>
                  </a:cubicBezTo>
                  <a:cubicBezTo>
                    <a:pt x="307" y="111"/>
                    <a:pt x="302" y="113"/>
                    <a:pt x="300" y="111"/>
                  </a:cubicBezTo>
                  <a:cubicBezTo>
                    <a:pt x="297" y="109"/>
                    <a:pt x="295" y="113"/>
                    <a:pt x="298" y="116"/>
                  </a:cubicBezTo>
                  <a:cubicBezTo>
                    <a:pt x="301" y="120"/>
                    <a:pt x="292" y="120"/>
                    <a:pt x="293" y="122"/>
                  </a:cubicBezTo>
                  <a:cubicBezTo>
                    <a:pt x="295" y="124"/>
                    <a:pt x="290" y="125"/>
                    <a:pt x="291" y="127"/>
                  </a:cubicBezTo>
                  <a:cubicBezTo>
                    <a:pt x="292" y="129"/>
                    <a:pt x="288" y="130"/>
                    <a:pt x="284" y="130"/>
                  </a:cubicBezTo>
                  <a:cubicBezTo>
                    <a:pt x="280" y="131"/>
                    <a:pt x="279" y="136"/>
                    <a:pt x="283" y="136"/>
                  </a:cubicBezTo>
                  <a:cubicBezTo>
                    <a:pt x="288" y="136"/>
                    <a:pt x="280" y="137"/>
                    <a:pt x="281" y="141"/>
                  </a:cubicBezTo>
                  <a:cubicBezTo>
                    <a:pt x="281" y="144"/>
                    <a:pt x="274" y="142"/>
                    <a:pt x="274" y="144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46" name="Google Shape;246;p37"/>
            <p:cNvGrpSpPr/>
            <p:nvPr/>
          </p:nvGrpSpPr>
          <p:grpSpPr>
            <a:xfrm>
              <a:off x="2235200" y="1676289"/>
              <a:ext cx="8248805" cy="4068623"/>
              <a:chOff x="1785409" y="1960529"/>
              <a:chExt cx="6680161" cy="3294909"/>
            </a:xfrm>
          </p:grpSpPr>
          <p:sp>
            <p:nvSpPr>
              <p:cNvPr id="247" name="Google Shape;247;p37"/>
              <p:cNvSpPr/>
              <p:nvPr/>
            </p:nvSpPr>
            <p:spPr>
              <a:xfrm>
                <a:off x="5139291" y="4409753"/>
                <a:ext cx="235888" cy="234634"/>
              </a:xfrm>
              <a:custGeom>
                <a:rect b="b" l="l" r="r" t="t"/>
                <a:pathLst>
                  <a:path extrusionOk="0" h="102" w="102">
                    <a:moveTo>
                      <a:pt x="38" y="98"/>
                    </a:moveTo>
                    <a:cubicBezTo>
                      <a:pt x="38" y="96"/>
                      <a:pt x="41" y="93"/>
                      <a:pt x="43" y="95"/>
                    </a:cubicBezTo>
                    <a:cubicBezTo>
                      <a:pt x="44" y="98"/>
                      <a:pt x="44" y="101"/>
                      <a:pt x="47" y="101"/>
                    </a:cubicBezTo>
                    <a:cubicBezTo>
                      <a:pt x="50" y="101"/>
                      <a:pt x="56" y="102"/>
                      <a:pt x="57" y="101"/>
                    </a:cubicBezTo>
                    <a:cubicBezTo>
                      <a:pt x="58" y="99"/>
                      <a:pt x="62" y="98"/>
                      <a:pt x="62" y="95"/>
                    </a:cubicBezTo>
                    <a:cubicBezTo>
                      <a:pt x="62" y="93"/>
                      <a:pt x="62" y="44"/>
                      <a:pt x="62" y="42"/>
                    </a:cubicBezTo>
                    <a:cubicBezTo>
                      <a:pt x="62" y="40"/>
                      <a:pt x="70" y="42"/>
                      <a:pt x="70" y="39"/>
                    </a:cubicBezTo>
                    <a:cubicBezTo>
                      <a:pt x="70" y="36"/>
                      <a:pt x="70" y="12"/>
                      <a:pt x="70" y="12"/>
                    </a:cubicBezTo>
                    <a:cubicBezTo>
                      <a:pt x="70" y="12"/>
                      <a:pt x="76" y="11"/>
                      <a:pt x="78" y="11"/>
                    </a:cubicBezTo>
                    <a:cubicBezTo>
                      <a:pt x="80" y="10"/>
                      <a:pt x="86" y="7"/>
                      <a:pt x="87" y="8"/>
                    </a:cubicBezTo>
                    <a:cubicBezTo>
                      <a:pt x="89" y="9"/>
                      <a:pt x="90" y="12"/>
                      <a:pt x="91" y="11"/>
                    </a:cubicBezTo>
                    <a:cubicBezTo>
                      <a:pt x="92" y="10"/>
                      <a:pt x="95" y="8"/>
                      <a:pt x="97" y="8"/>
                    </a:cubicBezTo>
                    <a:cubicBezTo>
                      <a:pt x="98" y="8"/>
                      <a:pt x="100" y="7"/>
                      <a:pt x="102" y="7"/>
                    </a:cubicBezTo>
                    <a:cubicBezTo>
                      <a:pt x="102" y="6"/>
                      <a:pt x="102" y="5"/>
                      <a:pt x="102" y="5"/>
                    </a:cubicBezTo>
                    <a:cubicBezTo>
                      <a:pt x="102" y="3"/>
                      <a:pt x="87" y="5"/>
                      <a:pt x="85" y="6"/>
                    </a:cubicBezTo>
                    <a:cubicBezTo>
                      <a:pt x="83" y="7"/>
                      <a:pt x="75" y="8"/>
                      <a:pt x="72" y="7"/>
                    </a:cubicBezTo>
                    <a:cubicBezTo>
                      <a:pt x="70" y="6"/>
                      <a:pt x="55" y="7"/>
                      <a:pt x="55" y="7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27" y="4"/>
                      <a:pt x="24" y="4"/>
                    </a:cubicBezTo>
                    <a:cubicBezTo>
                      <a:pt x="21" y="4"/>
                      <a:pt x="19" y="4"/>
                      <a:pt x="17" y="2"/>
                    </a:cubicBezTo>
                    <a:cubicBezTo>
                      <a:pt x="15" y="0"/>
                      <a:pt x="12" y="0"/>
                      <a:pt x="9" y="2"/>
                    </a:cubicBezTo>
                    <a:cubicBezTo>
                      <a:pt x="7" y="3"/>
                      <a:pt x="8" y="0"/>
                      <a:pt x="6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10"/>
                      <a:pt x="5" y="13"/>
                    </a:cubicBezTo>
                    <a:cubicBezTo>
                      <a:pt x="8" y="17"/>
                      <a:pt x="11" y="24"/>
                      <a:pt x="13" y="30"/>
                    </a:cubicBezTo>
                    <a:cubicBezTo>
                      <a:pt x="15" y="35"/>
                      <a:pt x="20" y="42"/>
                      <a:pt x="21" y="46"/>
                    </a:cubicBezTo>
                    <a:cubicBezTo>
                      <a:pt x="22" y="51"/>
                      <a:pt x="20" y="57"/>
                      <a:pt x="21" y="60"/>
                    </a:cubicBezTo>
                    <a:cubicBezTo>
                      <a:pt x="23" y="63"/>
                      <a:pt x="23" y="68"/>
                      <a:pt x="24" y="72"/>
                    </a:cubicBezTo>
                    <a:cubicBezTo>
                      <a:pt x="25" y="77"/>
                      <a:pt x="25" y="88"/>
                      <a:pt x="30" y="92"/>
                    </a:cubicBezTo>
                    <a:cubicBezTo>
                      <a:pt x="31" y="94"/>
                      <a:pt x="33" y="96"/>
                      <a:pt x="35" y="98"/>
                    </a:cubicBezTo>
                    <a:cubicBezTo>
                      <a:pt x="37" y="99"/>
                      <a:pt x="38" y="99"/>
                      <a:pt x="38" y="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8" name="Google Shape;248;p37"/>
              <p:cNvSpPr/>
              <p:nvPr/>
            </p:nvSpPr>
            <p:spPr>
              <a:xfrm>
                <a:off x="5375180" y="4383404"/>
                <a:ext cx="149312" cy="129237"/>
              </a:xfrm>
              <a:custGeom>
                <a:rect b="b" l="l" r="r" t="t"/>
                <a:pathLst>
                  <a:path extrusionOk="0" h="56" w="65">
                    <a:moveTo>
                      <a:pt x="43" y="2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1"/>
                      <a:pt x="31" y="2"/>
                      <a:pt x="31" y="4"/>
                    </a:cubicBezTo>
                    <a:cubicBezTo>
                      <a:pt x="31" y="5"/>
                      <a:pt x="26" y="9"/>
                      <a:pt x="23" y="10"/>
                    </a:cubicBezTo>
                    <a:cubicBezTo>
                      <a:pt x="20" y="11"/>
                      <a:pt x="17" y="18"/>
                      <a:pt x="15" y="19"/>
                    </a:cubicBezTo>
                    <a:cubicBezTo>
                      <a:pt x="13" y="20"/>
                      <a:pt x="6" y="17"/>
                      <a:pt x="5" y="17"/>
                    </a:cubicBezTo>
                    <a:cubicBezTo>
                      <a:pt x="4" y="17"/>
                      <a:pt x="2" y="17"/>
                      <a:pt x="0" y="18"/>
                    </a:cubicBezTo>
                    <a:cubicBezTo>
                      <a:pt x="2" y="20"/>
                      <a:pt x="4" y="22"/>
                      <a:pt x="5" y="22"/>
                    </a:cubicBezTo>
                    <a:cubicBezTo>
                      <a:pt x="6" y="22"/>
                      <a:pt x="7" y="31"/>
                      <a:pt x="9" y="32"/>
                    </a:cubicBezTo>
                    <a:cubicBezTo>
                      <a:pt x="12" y="33"/>
                      <a:pt x="18" y="36"/>
                      <a:pt x="18" y="37"/>
                    </a:cubicBezTo>
                    <a:cubicBezTo>
                      <a:pt x="18" y="39"/>
                      <a:pt x="21" y="41"/>
                      <a:pt x="21" y="44"/>
                    </a:cubicBezTo>
                    <a:cubicBezTo>
                      <a:pt x="21" y="46"/>
                      <a:pt x="24" y="49"/>
                      <a:pt x="26" y="49"/>
                    </a:cubicBezTo>
                    <a:cubicBezTo>
                      <a:pt x="32" y="49"/>
                      <a:pt x="32" y="51"/>
                      <a:pt x="32" y="53"/>
                    </a:cubicBezTo>
                    <a:cubicBezTo>
                      <a:pt x="32" y="54"/>
                      <a:pt x="39" y="53"/>
                      <a:pt x="40" y="54"/>
                    </a:cubicBezTo>
                    <a:cubicBezTo>
                      <a:pt x="41" y="55"/>
                      <a:pt x="47" y="55"/>
                      <a:pt x="49" y="56"/>
                    </a:cubicBezTo>
                    <a:cubicBezTo>
                      <a:pt x="52" y="53"/>
                      <a:pt x="56" y="49"/>
                      <a:pt x="57" y="48"/>
                    </a:cubicBezTo>
                    <a:cubicBezTo>
                      <a:pt x="59" y="45"/>
                      <a:pt x="57" y="41"/>
                      <a:pt x="59" y="40"/>
                    </a:cubicBezTo>
                    <a:cubicBezTo>
                      <a:pt x="61" y="39"/>
                      <a:pt x="65" y="34"/>
                      <a:pt x="63" y="34"/>
                    </a:cubicBezTo>
                    <a:cubicBezTo>
                      <a:pt x="62" y="33"/>
                      <a:pt x="63" y="30"/>
                      <a:pt x="61" y="28"/>
                    </a:cubicBezTo>
                    <a:cubicBezTo>
                      <a:pt x="59" y="25"/>
                      <a:pt x="63" y="24"/>
                      <a:pt x="63" y="20"/>
                    </a:cubicBezTo>
                    <a:cubicBezTo>
                      <a:pt x="63" y="17"/>
                      <a:pt x="64" y="9"/>
                      <a:pt x="63" y="8"/>
                    </a:cubicBezTo>
                    <a:cubicBezTo>
                      <a:pt x="62" y="7"/>
                      <a:pt x="57" y="7"/>
                      <a:pt x="53" y="5"/>
                    </a:cubicBezTo>
                    <a:cubicBezTo>
                      <a:pt x="50" y="3"/>
                      <a:pt x="43" y="2"/>
                      <a:pt x="43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9" name="Google Shape;249;p37"/>
              <p:cNvSpPr/>
              <p:nvPr/>
            </p:nvSpPr>
            <p:spPr>
              <a:xfrm>
                <a:off x="5282330" y="4424810"/>
                <a:ext cx="165624" cy="178171"/>
              </a:xfrm>
              <a:custGeom>
                <a:rect b="b" l="l" r="r" t="t"/>
                <a:pathLst>
                  <a:path extrusionOk="0" h="77" w="72">
                    <a:moveTo>
                      <a:pt x="66" y="31"/>
                    </a:moveTo>
                    <a:cubicBezTo>
                      <a:pt x="64" y="31"/>
                      <a:pt x="61" y="28"/>
                      <a:pt x="61" y="26"/>
                    </a:cubicBezTo>
                    <a:cubicBezTo>
                      <a:pt x="61" y="23"/>
                      <a:pt x="58" y="21"/>
                      <a:pt x="58" y="19"/>
                    </a:cubicBezTo>
                    <a:cubicBezTo>
                      <a:pt x="58" y="18"/>
                      <a:pt x="52" y="15"/>
                      <a:pt x="49" y="14"/>
                    </a:cubicBezTo>
                    <a:cubicBezTo>
                      <a:pt x="47" y="13"/>
                      <a:pt x="46" y="4"/>
                      <a:pt x="45" y="4"/>
                    </a:cubicBezTo>
                    <a:cubicBezTo>
                      <a:pt x="44" y="4"/>
                      <a:pt x="42" y="2"/>
                      <a:pt x="40" y="0"/>
                    </a:cubicBezTo>
                    <a:cubicBezTo>
                      <a:pt x="38" y="0"/>
                      <a:pt x="36" y="1"/>
                      <a:pt x="35" y="1"/>
                    </a:cubicBezTo>
                    <a:cubicBezTo>
                      <a:pt x="33" y="1"/>
                      <a:pt x="30" y="3"/>
                      <a:pt x="29" y="4"/>
                    </a:cubicBezTo>
                    <a:cubicBezTo>
                      <a:pt x="28" y="5"/>
                      <a:pt x="27" y="2"/>
                      <a:pt x="25" y="1"/>
                    </a:cubicBezTo>
                    <a:cubicBezTo>
                      <a:pt x="24" y="0"/>
                      <a:pt x="18" y="3"/>
                      <a:pt x="16" y="4"/>
                    </a:cubicBezTo>
                    <a:cubicBezTo>
                      <a:pt x="14" y="4"/>
                      <a:pt x="8" y="5"/>
                      <a:pt x="8" y="5"/>
                    </a:cubicBezTo>
                    <a:cubicBezTo>
                      <a:pt x="8" y="5"/>
                      <a:pt x="8" y="29"/>
                      <a:pt x="8" y="32"/>
                    </a:cubicBezTo>
                    <a:cubicBezTo>
                      <a:pt x="8" y="35"/>
                      <a:pt x="0" y="33"/>
                      <a:pt x="0" y="35"/>
                    </a:cubicBezTo>
                    <a:cubicBezTo>
                      <a:pt x="0" y="36"/>
                      <a:pt x="0" y="47"/>
                      <a:pt x="0" y="59"/>
                    </a:cubicBezTo>
                    <a:cubicBezTo>
                      <a:pt x="2" y="60"/>
                      <a:pt x="4" y="61"/>
                      <a:pt x="4" y="62"/>
                    </a:cubicBezTo>
                    <a:cubicBezTo>
                      <a:pt x="5" y="64"/>
                      <a:pt x="7" y="69"/>
                      <a:pt x="7" y="71"/>
                    </a:cubicBezTo>
                    <a:cubicBezTo>
                      <a:pt x="6" y="72"/>
                      <a:pt x="5" y="71"/>
                      <a:pt x="5" y="72"/>
                    </a:cubicBezTo>
                    <a:cubicBezTo>
                      <a:pt x="5" y="74"/>
                      <a:pt x="4" y="76"/>
                      <a:pt x="7" y="76"/>
                    </a:cubicBezTo>
                    <a:cubicBezTo>
                      <a:pt x="9" y="76"/>
                      <a:pt x="13" y="77"/>
                      <a:pt x="15" y="76"/>
                    </a:cubicBezTo>
                    <a:cubicBezTo>
                      <a:pt x="16" y="74"/>
                      <a:pt x="22" y="69"/>
                      <a:pt x="22" y="67"/>
                    </a:cubicBezTo>
                    <a:cubicBezTo>
                      <a:pt x="22" y="65"/>
                      <a:pt x="23" y="60"/>
                      <a:pt x="27" y="63"/>
                    </a:cubicBezTo>
                    <a:cubicBezTo>
                      <a:pt x="32" y="66"/>
                      <a:pt x="32" y="66"/>
                      <a:pt x="37" y="66"/>
                    </a:cubicBezTo>
                    <a:cubicBezTo>
                      <a:pt x="42" y="66"/>
                      <a:pt x="44" y="66"/>
                      <a:pt x="45" y="62"/>
                    </a:cubicBezTo>
                    <a:cubicBezTo>
                      <a:pt x="46" y="59"/>
                      <a:pt x="45" y="57"/>
                      <a:pt x="48" y="57"/>
                    </a:cubicBezTo>
                    <a:cubicBezTo>
                      <a:pt x="51" y="57"/>
                      <a:pt x="55" y="54"/>
                      <a:pt x="55" y="52"/>
                    </a:cubicBezTo>
                    <a:cubicBezTo>
                      <a:pt x="55" y="49"/>
                      <a:pt x="56" y="46"/>
                      <a:pt x="58" y="46"/>
                    </a:cubicBezTo>
                    <a:cubicBezTo>
                      <a:pt x="60" y="46"/>
                      <a:pt x="64" y="44"/>
                      <a:pt x="64" y="41"/>
                    </a:cubicBezTo>
                    <a:cubicBezTo>
                      <a:pt x="65" y="39"/>
                      <a:pt x="68" y="40"/>
                      <a:pt x="69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5"/>
                      <a:pt x="72" y="35"/>
                    </a:cubicBezTo>
                    <a:cubicBezTo>
                      <a:pt x="72" y="33"/>
                      <a:pt x="72" y="31"/>
                      <a:pt x="66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0" name="Google Shape;250;p37"/>
              <p:cNvSpPr/>
              <p:nvPr/>
            </p:nvSpPr>
            <p:spPr>
              <a:xfrm>
                <a:off x="5478067" y="4580396"/>
                <a:ext cx="25095" cy="28859"/>
              </a:xfrm>
              <a:custGeom>
                <a:rect b="b" l="l" r="r" t="t"/>
                <a:pathLst>
                  <a:path extrusionOk="0" h="13" w="11">
                    <a:moveTo>
                      <a:pt x="5" y="0"/>
                    </a:moveTo>
                    <a:cubicBezTo>
                      <a:pt x="3" y="0"/>
                      <a:pt x="0" y="4"/>
                      <a:pt x="0" y="5"/>
                    </a:cubicBezTo>
                    <a:cubicBezTo>
                      <a:pt x="0" y="6"/>
                      <a:pt x="2" y="13"/>
                      <a:pt x="5" y="13"/>
                    </a:cubicBezTo>
                    <a:cubicBezTo>
                      <a:pt x="7" y="13"/>
                      <a:pt x="9" y="13"/>
                      <a:pt x="9" y="11"/>
                    </a:cubicBezTo>
                    <a:cubicBezTo>
                      <a:pt x="9" y="10"/>
                      <a:pt x="10" y="9"/>
                      <a:pt x="11" y="9"/>
                    </a:cubicBezTo>
                    <a:cubicBezTo>
                      <a:pt x="10" y="7"/>
                      <a:pt x="10" y="4"/>
                      <a:pt x="10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1" name="Google Shape;251;p37"/>
              <p:cNvSpPr/>
              <p:nvPr/>
            </p:nvSpPr>
            <p:spPr>
              <a:xfrm>
                <a:off x="5411567" y="4633094"/>
                <a:ext cx="41406" cy="43915"/>
              </a:xfrm>
              <a:custGeom>
                <a:rect b="b" l="l" r="r" t="t"/>
                <a:pathLst>
                  <a:path extrusionOk="0" h="19" w="18">
                    <a:moveTo>
                      <a:pt x="13" y="2"/>
                    </a:moveTo>
                    <a:cubicBezTo>
                      <a:pt x="12" y="0"/>
                      <a:pt x="5" y="3"/>
                      <a:pt x="5" y="5"/>
                    </a:cubicBezTo>
                    <a:cubicBezTo>
                      <a:pt x="4" y="7"/>
                      <a:pt x="0" y="12"/>
                      <a:pt x="0" y="12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7"/>
                      <a:pt x="10" y="15"/>
                    </a:cubicBezTo>
                    <a:cubicBezTo>
                      <a:pt x="11" y="13"/>
                      <a:pt x="15" y="15"/>
                      <a:pt x="15" y="13"/>
                    </a:cubicBezTo>
                    <a:cubicBezTo>
                      <a:pt x="15" y="11"/>
                      <a:pt x="18" y="10"/>
                      <a:pt x="18" y="8"/>
                    </a:cubicBezTo>
                    <a:cubicBezTo>
                      <a:pt x="18" y="6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2" name="Google Shape;252;p37"/>
              <p:cNvSpPr/>
              <p:nvPr/>
            </p:nvSpPr>
            <p:spPr>
              <a:xfrm>
                <a:off x="5220849" y="4506367"/>
                <a:ext cx="297370" cy="259728"/>
              </a:xfrm>
              <a:custGeom>
                <a:rect b="b" l="l" r="r" t="t"/>
                <a:pathLst>
                  <a:path extrusionOk="0" h="113" w="129">
                    <a:moveTo>
                      <a:pt x="123" y="42"/>
                    </a:moveTo>
                    <a:cubicBezTo>
                      <a:pt x="123" y="42"/>
                      <a:pt x="123" y="41"/>
                      <a:pt x="123" y="41"/>
                    </a:cubicBezTo>
                    <a:cubicBezTo>
                      <a:pt x="122" y="41"/>
                      <a:pt x="121" y="42"/>
                      <a:pt x="121" y="43"/>
                    </a:cubicBezTo>
                    <a:cubicBezTo>
                      <a:pt x="121" y="45"/>
                      <a:pt x="119" y="45"/>
                      <a:pt x="117" y="45"/>
                    </a:cubicBezTo>
                    <a:cubicBezTo>
                      <a:pt x="114" y="45"/>
                      <a:pt x="112" y="38"/>
                      <a:pt x="112" y="37"/>
                    </a:cubicBezTo>
                    <a:cubicBezTo>
                      <a:pt x="112" y="36"/>
                      <a:pt x="115" y="32"/>
                      <a:pt x="117" y="32"/>
                    </a:cubicBezTo>
                    <a:cubicBezTo>
                      <a:pt x="119" y="32"/>
                      <a:pt x="120" y="33"/>
                      <a:pt x="122" y="34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2" y="31"/>
                      <a:pt x="123" y="19"/>
                      <a:pt x="121" y="18"/>
                    </a:cubicBezTo>
                    <a:cubicBezTo>
                      <a:pt x="119" y="17"/>
                      <a:pt x="117" y="4"/>
                      <a:pt x="116" y="3"/>
                    </a:cubicBezTo>
                    <a:cubicBezTo>
                      <a:pt x="115" y="2"/>
                      <a:pt x="108" y="2"/>
                      <a:pt x="107" y="1"/>
                    </a:cubicBezTo>
                    <a:cubicBezTo>
                      <a:pt x="106" y="0"/>
                      <a:pt x="99" y="1"/>
                      <a:pt x="99" y="0"/>
                    </a:cubicBezTo>
                    <a:cubicBezTo>
                      <a:pt x="98" y="1"/>
                      <a:pt x="97" y="3"/>
                      <a:pt x="96" y="3"/>
                    </a:cubicBezTo>
                    <a:cubicBezTo>
                      <a:pt x="95" y="5"/>
                      <a:pt x="92" y="4"/>
                      <a:pt x="91" y="6"/>
                    </a:cubicBezTo>
                    <a:cubicBezTo>
                      <a:pt x="91" y="9"/>
                      <a:pt x="87" y="11"/>
                      <a:pt x="85" y="11"/>
                    </a:cubicBezTo>
                    <a:cubicBezTo>
                      <a:pt x="83" y="11"/>
                      <a:pt x="82" y="14"/>
                      <a:pt x="82" y="17"/>
                    </a:cubicBezTo>
                    <a:cubicBezTo>
                      <a:pt x="82" y="19"/>
                      <a:pt x="78" y="22"/>
                      <a:pt x="75" y="22"/>
                    </a:cubicBezTo>
                    <a:cubicBezTo>
                      <a:pt x="72" y="22"/>
                      <a:pt x="73" y="24"/>
                      <a:pt x="72" y="27"/>
                    </a:cubicBezTo>
                    <a:cubicBezTo>
                      <a:pt x="71" y="31"/>
                      <a:pt x="69" y="31"/>
                      <a:pt x="64" y="31"/>
                    </a:cubicBezTo>
                    <a:cubicBezTo>
                      <a:pt x="59" y="31"/>
                      <a:pt x="59" y="31"/>
                      <a:pt x="54" y="28"/>
                    </a:cubicBezTo>
                    <a:cubicBezTo>
                      <a:pt x="50" y="25"/>
                      <a:pt x="49" y="30"/>
                      <a:pt x="49" y="32"/>
                    </a:cubicBezTo>
                    <a:cubicBezTo>
                      <a:pt x="49" y="34"/>
                      <a:pt x="43" y="39"/>
                      <a:pt x="42" y="41"/>
                    </a:cubicBezTo>
                    <a:cubicBezTo>
                      <a:pt x="40" y="42"/>
                      <a:pt x="36" y="41"/>
                      <a:pt x="34" y="41"/>
                    </a:cubicBezTo>
                    <a:cubicBezTo>
                      <a:pt x="31" y="41"/>
                      <a:pt x="32" y="39"/>
                      <a:pt x="32" y="37"/>
                    </a:cubicBezTo>
                    <a:cubicBezTo>
                      <a:pt x="32" y="36"/>
                      <a:pt x="33" y="37"/>
                      <a:pt x="34" y="36"/>
                    </a:cubicBezTo>
                    <a:cubicBezTo>
                      <a:pt x="34" y="34"/>
                      <a:pt x="32" y="29"/>
                      <a:pt x="31" y="27"/>
                    </a:cubicBezTo>
                    <a:cubicBezTo>
                      <a:pt x="31" y="26"/>
                      <a:pt x="29" y="25"/>
                      <a:pt x="27" y="24"/>
                    </a:cubicBezTo>
                    <a:cubicBezTo>
                      <a:pt x="27" y="38"/>
                      <a:pt x="27" y="52"/>
                      <a:pt x="27" y="53"/>
                    </a:cubicBezTo>
                    <a:cubicBezTo>
                      <a:pt x="27" y="56"/>
                      <a:pt x="23" y="57"/>
                      <a:pt x="22" y="59"/>
                    </a:cubicBezTo>
                    <a:cubicBezTo>
                      <a:pt x="21" y="60"/>
                      <a:pt x="15" y="59"/>
                      <a:pt x="12" y="59"/>
                    </a:cubicBezTo>
                    <a:cubicBezTo>
                      <a:pt x="9" y="59"/>
                      <a:pt x="9" y="56"/>
                      <a:pt x="8" y="53"/>
                    </a:cubicBezTo>
                    <a:cubicBezTo>
                      <a:pt x="6" y="51"/>
                      <a:pt x="3" y="54"/>
                      <a:pt x="3" y="56"/>
                    </a:cubicBezTo>
                    <a:cubicBezTo>
                      <a:pt x="3" y="57"/>
                      <a:pt x="2" y="57"/>
                      <a:pt x="0" y="56"/>
                    </a:cubicBezTo>
                    <a:cubicBezTo>
                      <a:pt x="2" y="61"/>
                      <a:pt x="5" y="65"/>
                      <a:pt x="6" y="69"/>
                    </a:cubicBezTo>
                    <a:cubicBezTo>
                      <a:pt x="8" y="76"/>
                      <a:pt x="12" y="81"/>
                      <a:pt x="13" y="85"/>
                    </a:cubicBezTo>
                    <a:cubicBezTo>
                      <a:pt x="15" y="89"/>
                      <a:pt x="16" y="92"/>
                      <a:pt x="13" y="93"/>
                    </a:cubicBezTo>
                    <a:cubicBezTo>
                      <a:pt x="11" y="93"/>
                      <a:pt x="11" y="95"/>
                      <a:pt x="14" y="99"/>
                    </a:cubicBezTo>
                    <a:cubicBezTo>
                      <a:pt x="16" y="103"/>
                      <a:pt x="14" y="106"/>
                      <a:pt x="16" y="106"/>
                    </a:cubicBezTo>
                    <a:cubicBezTo>
                      <a:pt x="18" y="107"/>
                      <a:pt x="18" y="108"/>
                      <a:pt x="20" y="108"/>
                    </a:cubicBezTo>
                    <a:cubicBezTo>
                      <a:pt x="21" y="108"/>
                      <a:pt x="23" y="110"/>
                      <a:pt x="24" y="112"/>
                    </a:cubicBezTo>
                    <a:cubicBezTo>
                      <a:pt x="25" y="113"/>
                      <a:pt x="28" y="113"/>
                      <a:pt x="29" y="111"/>
                    </a:cubicBezTo>
                    <a:cubicBezTo>
                      <a:pt x="30" y="109"/>
                      <a:pt x="34" y="109"/>
                      <a:pt x="39" y="109"/>
                    </a:cubicBezTo>
                    <a:cubicBezTo>
                      <a:pt x="43" y="109"/>
                      <a:pt x="42" y="107"/>
                      <a:pt x="46" y="106"/>
                    </a:cubicBezTo>
                    <a:cubicBezTo>
                      <a:pt x="50" y="105"/>
                      <a:pt x="55" y="104"/>
                      <a:pt x="58" y="106"/>
                    </a:cubicBezTo>
                    <a:cubicBezTo>
                      <a:pt x="62" y="107"/>
                      <a:pt x="64" y="106"/>
                      <a:pt x="66" y="105"/>
                    </a:cubicBezTo>
                    <a:cubicBezTo>
                      <a:pt x="68" y="104"/>
                      <a:pt x="71" y="106"/>
                      <a:pt x="71" y="104"/>
                    </a:cubicBezTo>
                    <a:cubicBezTo>
                      <a:pt x="71" y="101"/>
                      <a:pt x="75" y="101"/>
                      <a:pt x="78" y="101"/>
                    </a:cubicBezTo>
                    <a:cubicBezTo>
                      <a:pt x="81" y="101"/>
                      <a:pt x="88" y="96"/>
                      <a:pt x="94" y="91"/>
                    </a:cubicBezTo>
                    <a:cubicBezTo>
                      <a:pt x="100" y="85"/>
                      <a:pt x="110" y="73"/>
                      <a:pt x="113" y="67"/>
                    </a:cubicBezTo>
                    <a:cubicBezTo>
                      <a:pt x="117" y="62"/>
                      <a:pt x="122" y="57"/>
                      <a:pt x="125" y="55"/>
                    </a:cubicBezTo>
                    <a:cubicBezTo>
                      <a:pt x="127" y="53"/>
                      <a:pt x="128" y="46"/>
                      <a:pt x="129" y="41"/>
                    </a:cubicBezTo>
                    <a:cubicBezTo>
                      <a:pt x="126" y="41"/>
                      <a:pt x="123" y="42"/>
                      <a:pt x="123" y="42"/>
                    </a:cubicBezTo>
                    <a:close/>
                    <a:moveTo>
                      <a:pt x="98" y="68"/>
                    </a:moveTo>
                    <a:cubicBezTo>
                      <a:pt x="98" y="70"/>
                      <a:pt x="94" y="68"/>
                      <a:pt x="93" y="70"/>
                    </a:cubicBezTo>
                    <a:cubicBezTo>
                      <a:pt x="92" y="72"/>
                      <a:pt x="91" y="74"/>
                      <a:pt x="91" y="74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7" y="62"/>
                      <a:pt x="88" y="60"/>
                    </a:cubicBezTo>
                    <a:cubicBezTo>
                      <a:pt x="88" y="58"/>
                      <a:pt x="95" y="55"/>
                      <a:pt x="96" y="57"/>
                    </a:cubicBezTo>
                    <a:cubicBezTo>
                      <a:pt x="97" y="58"/>
                      <a:pt x="101" y="61"/>
                      <a:pt x="101" y="63"/>
                    </a:cubicBezTo>
                    <a:cubicBezTo>
                      <a:pt x="101" y="65"/>
                      <a:pt x="98" y="66"/>
                      <a:pt x="98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3" name="Google Shape;253;p37"/>
              <p:cNvSpPr/>
              <p:nvPr/>
            </p:nvSpPr>
            <p:spPr>
              <a:xfrm>
                <a:off x="5139291" y="4197704"/>
                <a:ext cx="217068" cy="229615"/>
              </a:xfrm>
              <a:custGeom>
                <a:rect b="b" l="l" r="r" t="t"/>
                <a:pathLst>
                  <a:path extrusionOk="0" h="100" w="94">
                    <a:moveTo>
                      <a:pt x="6" y="92"/>
                    </a:moveTo>
                    <a:cubicBezTo>
                      <a:pt x="8" y="92"/>
                      <a:pt x="7" y="95"/>
                      <a:pt x="9" y="94"/>
                    </a:cubicBezTo>
                    <a:cubicBezTo>
                      <a:pt x="12" y="92"/>
                      <a:pt x="15" y="92"/>
                      <a:pt x="17" y="94"/>
                    </a:cubicBezTo>
                    <a:cubicBezTo>
                      <a:pt x="19" y="96"/>
                      <a:pt x="21" y="96"/>
                      <a:pt x="24" y="96"/>
                    </a:cubicBezTo>
                    <a:cubicBezTo>
                      <a:pt x="27" y="96"/>
                      <a:pt x="52" y="96"/>
                      <a:pt x="52" y="96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5" y="99"/>
                      <a:pt x="70" y="98"/>
                      <a:pt x="72" y="99"/>
                    </a:cubicBezTo>
                    <a:cubicBezTo>
                      <a:pt x="75" y="100"/>
                      <a:pt x="83" y="99"/>
                      <a:pt x="85" y="98"/>
                    </a:cubicBezTo>
                    <a:cubicBezTo>
                      <a:pt x="85" y="98"/>
                      <a:pt x="86" y="98"/>
                      <a:pt x="87" y="97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9" y="58"/>
                      <a:pt x="79" y="58"/>
                      <a:pt x="79" y="58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4" y="40"/>
                      <a:pt x="93" y="40"/>
                      <a:pt x="92" y="40"/>
                    </a:cubicBezTo>
                    <a:cubicBezTo>
                      <a:pt x="90" y="42"/>
                      <a:pt x="88" y="41"/>
                      <a:pt x="85" y="41"/>
                    </a:cubicBezTo>
                    <a:cubicBezTo>
                      <a:pt x="83" y="41"/>
                      <a:pt x="82" y="44"/>
                      <a:pt x="81" y="43"/>
                    </a:cubicBezTo>
                    <a:cubicBezTo>
                      <a:pt x="79" y="43"/>
                      <a:pt x="81" y="39"/>
                      <a:pt x="81" y="37"/>
                    </a:cubicBezTo>
                    <a:cubicBezTo>
                      <a:pt x="81" y="35"/>
                      <a:pt x="79" y="32"/>
                      <a:pt x="77" y="30"/>
                    </a:cubicBezTo>
                    <a:cubicBezTo>
                      <a:pt x="75" y="29"/>
                      <a:pt x="79" y="20"/>
                      <a:pt x="78" y="19"/>
                    </a:cubicBezTo>
                    <a:cubicBezTo>
                      <a:pt x="77" y="18"/>
                      <a:pt x="77" y="15"/>
                      <a:pt x="77" y="13"/>
                    </a:cubicBezTo>
                    <a:cubicBezTo>
                      <a:pt x="77" y="10"/>
                      <a:pt x="75" y="12"/>
                      <a:pt x="71" y="12"/>
                    </a:cubicBezTo>
                    <a:cubicBezTo>
                      <a:pt x="68" y="12"/>
                      <a:pt x="67" y="10"/>
                      <a:pt x="67" y="10"/>
                    </a:cubicBezTo>
                    <a:cubicBezTo>
                      <a:pt x="67" y="10"/>
                      <a:pt x="63" y="9"/>
                      <a:pt x="61" y="10"/>
                    </a:cubicBezTo>
                    <a:cubicBezTo>
                      <a:pt x="59" y="11"/>
                      <a:pt x="59" y="17"/>
                      <a:pt x="58" y="17"/>
                    </a:cubicBezTo>
                    <a:cubicBezTo>
                      <a:pt x="56" y="17"/>
                      <a:pt x="52" y="17"/>
                      <a:pt x="48" y="18"/>
                    </a:cubicBezTo>
                    <a:cubicBezTo>
                      <a:pt x="45" y="19"/>
                      <a:pt x="43" y="18"/>
                      <a:pt x="42" y="13"/>
                    </a:cubicBezTo>
                    <a:cubicBezTo>
                      <a:pt x="40" y="9"/>
                      <a:pt x="38" y="10"/>
                      <a:pt x="38" y="7"/>
                    </a:cubicBezTo>
                    <a:cubicBezTo>
                      <a:pt x="39" y="4"/>
                      <a:pt x="37" y="1"/>
                      <a:pt x="37" y="1"/>
                    </a:cubicBezTo>
                    <a:cubicBezTo>
                      <a:pt x="37" y="1"/>
                      <a:pt x="13" y="0"/>
                      <a:pt x="11" y="1"/>
                    </a:cubicBezTo>
                    <a:cubicBezTo>
                      <a:pt x="10" y="1"/>
                      <a:pt x="8" y="2"/>
                      <a:pt x="6" y="3"/>
                    </a:cubicBezTo>
                    <a:cubicBezTo>
                      <a:pt x="8" y="8"/>
                      <a:pt x="12" y="18"/>
                      <a:pt x="13" y="20"/>
                    </a:cubicBezTo>
                    <a:cubicBezTo>
                      <a:pt x="15" y="22"/>
                      <a:pt x="12" y="24"/>
                      <a:pt x="12" y="28"/>
                    </a:cubicBezTo>
                    <a:cubicBezTo>
                      <a:pt x="12" y="32"/>
                      <a:pt x="17" y="40"/>
                      <a:pt x="17" y="45"/>
                    </a:cubicBezTo>
                    <a:cubicBezTo>
                      <a:pt x="18" y="50"/>
                      <a:pt x="14" y="53"/>
                      <a:pt x="11" y="57"/>
                    </a:cubicBezTo>
                    <a:cubicBezTo>
                      <a:pt x="9" y="60"/>
                      <a:pt x="6" y="68"/>
                      <a:pt x="6" y="72"/>
                    </a:cubicBezTo>
                    <a:cubicBezTo>
                      <a:pt x="6" y="77"/>
                      <a:pt x="1" y="81"/>
                      <a:pt x="1" y="83"/>
                    </a:cubicBezTo>
                    <a:cubicBezTo>
                      <a:pt x="2" y="86"/>
                      <a:pt x="1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3" y="94"/>
                      <a:pt x="4" y="92"/>
                      <a:pt x="6" y="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5319972" y="4240365"/>
                <a:ext cx="213303" cy="189464"/>
              </a:xfrm>
              <a:custGeom>
                <a:rect b="b" l="l" r="r" t="t"/>
                <a:pathLst>
                  <a:path extrusionOk="0" h="82" w="93">
                    <a:moveTo>
                      <a:pt x="71" y="3"/>
                    </a:moveTo>
                    <a:cubicBezTo>
                      <a:pt x="70" y="3"/>
                      <a:pt x="68" y="2"/>
                      <a:pt x="65" y="0"/>
                    </a:cubicBezTo>
                    <a:cubicBezTo>
                      <a:pt x="64" y="2"/>
                      <a:pt x="58" y="1"/>
                      <a:pt x="56" y="1"/>
                    </a:cubicBezTo>
                    <a:cubicBezTo>
                      <a:pt x="53" y="1"/>
                      <a:pt x="55" y="5"/>
                      <a:pt x="54" y="7"/>
                    </a:cubicBezTo>
                    <a:cubicBezTo>
                      <a:pt x="52" y="8"/>
                      <a:pt x="51" y="10"/>
                      <a:pt x="52" y="11"/>
                    </a:cubicBezTo>
                    <a:cubicBezTo>
                      <a:pt x="54" y="12"/>
                      <a:pt x="52" y="18"/>
                      <a:pt x="52" y="20"/>
                    </a:cubicBezTo>
                    <a:cubicBezTo>
                      <a:pt x="52" y="22"/>
                      <a:pt x="49" y="27"/>
                      <a:pt x="50" y="28"/>
                    </a:cubicBezTo>
                    <a:cubicBezTo>
                      <a:pt x="51" y="28"/>
                      <a:pt x="53" y="33"/>
                      <a:pt x="56" y="34"/>
                    </a:cubicBezTo>
                    <a:cubicBezTo>
                      <a:pt x="58" y="35"/>
                      <a:pt x="60" y="32"/>
                      <a:pt x="61" y="32"/>
                    </a:cubicBezTo>
                    <a:cubicBezTo>
                      <a:pt x="62" y="32"/>
                      <a:pt x="62" y="35"/>
                      <a:pt x="62" y="38"/>
                    </a:cubicBezTo>
                    <a:cubicBezTo>
                      <a:pt x="62" y="40"/>
                      <a:pt x="61" y="41"/>
                      <a:pt x="61" y="41"/>
                    </a:cubicBezTo>
                    <a:cubicBezTo>
                      <a:pt x="61" y="41"/>
                      <a:pt x="57" y="43"/>
                      <a:pt x="55" y="41"/>
                    </a:cubicBezTo>
                    <a:cubicBezTo>
                      <a:pt x="53" y="40"/>
                      <a:pt x="52" y="36"/>
                      <a:pt x="52" y="35"/>
                    </a:cubicBezTo>
                    <a:cubicBezTo>
                      <a:pt x="52" y="33"/>
                      <a:pt x="47" y="33"/>
                      <a:pt x="46" y="33"/>
                    </a:cubicBezTo>
                    <a:cubicBezTo>
                      <a:pt x="44" y="33"/>
                      <a:pt x="42" y="30"/>
                      <a:pt x="41" y="29"/>
                    </a:cubicBezTo>
                    <a:cubicBezTo>
                      <a:pt x="41" y="27"/>
                      <a:pt x="39" y="29"/>
                      <a:pt x="39" y="30"/>
                    </a:cubicBezTo>
                    <a:cubicBezTo>
                      <a:pt x="39" y="31"/>
                      <a:pt x="37" y="31"/>
                      <a:pt x="35" y="31"/>
                    </a:cubicBezTo>
                    <a:cubicBezTo>
                      <a:pt x="33" y="31"/>
                      <a:pt x="30" y="28"/>
                      <a:pt x="28" y="29"/>
                    </a:cubicBezTo>
                    <a:cubicBezTo>
                      <a:pt x="27" y="30"/>
                      <a:pt x="25" y="26"/>
                      <a:pt x="26" y="25"/>
                    </a:cubicBezTo>
                    <a:cubicBezTo>
                      <a:pt x="26" y="24"/>
                      <a:pt x="22" y="25"/>
                      <a:pt x="21" y="25"/>
                    </a:cubicBezTo>
                    <a:cubicBezTo>
                      <a:pt x="19" y="26"/>
                      <a:pt x="19" y="24"/>
                      <a:pt x="19" y="24"/>
                    </a:cubicBezTo>
                    <a:cubicBezTo>
                      <a:pt x="19" y="24"/>
                      <a:pt x="18" y="22"/>
                      <a:pt x="16" y="22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4" y="77"/>
                      <a:pt x="24" y="76"/>
                      <a:pt x="24" y="78"/>
                    </a:cubicBezTo>
                    <a:cubicBezTo>
                      <a:pt x="24" y="78"/>
                      <a:pt x="24" y="79"/>
                      <a:pt x="24" y="80"/>
                    </a:cubicBezTo>
                    <a:cubicBezTo>
                      <a:pt x="26" y="79"/>
                      <a:pt x="28" y="79"/>
                      <a:pt x="29" y="79"/>
                    </a:cubicBezTo>
                    <a:cubicBezTo>
                      <a:pt x="30" y="79"/>
                      <a:pt x="37" y="82"/>
                      <a:pt x="39" y="81"/>
                    </a:cubicBezTo>
                    <a:cubicBezTo>
                      <a:pt x="41" y="80"/>
                      <a:pt x="44" y="73"/>
                      <a:pt x="47" y="72"/>
                    </a:cubicBezTo>
                    <a:cubicBezTo>
                      <a:pt x="50" y="71"/>
                      <a:pt x="55" y="67"/>
                      <a:pt x="55" y="66"/>
                    </a:cubicBezTo>
                    <a:cubicBezTo>
                      <a:pt x="55" y="64"/>
                      <a:pt x="55" y="63"/>
                      <a:pt x="59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6"/>
                      <a:pt x="86" y="48"/>
                      <a:pt x="87" y="48"/>
                    </a:cubicBezTo>
                    <a:cubicBezTo>
                      <a:pt x="86" y="46"/>
                      <a:pt x="85" y="44"/>
                      <a:pt x="86" y="44"/>
                    </a:cubicBezTo>
                    <a:cubicBezTo>
                      <a:pt x="86" y="44"/>
                      <a:pt x="87" y="38"/>
                      <a:pt x="87" y="36"/>
                    </a:cubicBezTo>
                    <a:cubicBezTo>
                      <a:pt x="87" y="35"/>
                      <a:pt x="92" y="36"/>
                      <a:pt x="90" y="34"/>
                    </a:cubicBezTo>
                    <a:cubicBezTo>
                      <a:pt x="88" y="33"/>
                      <a:pt x="89" y="23"/>
                      <a:pt x="90" y="21"/>
                    </a:cubicBezTo>
                    <a:cubicBezTo>
                      <a:pt x="91" y="19"/>
                      <a:pt x="93" y="21"/>
                      <a:pt x="93" y="19"/>
                    </a:cubicBezTo>
                    <a:cubicBezTo>
                      <a:pt x="93" y="18"/>
                      <a:pt x="90" y="12"/>
                      <a:pt x="89" y="11"/>
                    </a:cubicBezTo>
                    <a:cubicBezTo>
                      <a:pt x="88" y="10"/>
                      <a:pt x="81" y="7"/>
                      <a:pt x="79" y="6"/>
                    </a:cubicBezTo>
                    <a:cubicBezTo>
                      <a:pt x="77" y="6"/>
                      <a:pt x="73" y="3"/>
                      <a:pt x="7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5446699" y="4107364"/>
                <a:ext cx="36387" cy="32623"/>
              </a:xfrm>
              <a:custGeom>
                <a:rect b="b" l="l" r="r" t="t"/>
                <a:pathLst>
                  <a:path extrusionOk="0" h="14" w="16">
                    <a:moveTo>
                      <a:pt x="13" y="0"/>
                    </a:moveTo>
                    <a:cubicBezTo>
                      <a:pt x="11" y="1"/>
                      <a:pt x="9" y="1"/>
                      <a:pt x="8" y="2"/>
                    </a:cubicBezTo>
                    <a:cubicBezTo>
                      <a:pt x="7" y="2"/>
                      <a:pt x="7" y="3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1" y="4"/>
                      <a:pt x="2" y="8"/>
                      <a:pt x="2" y="8"/>
                    </a:cubicBezTo>
                    <a:cubicBezTo>
                      <a:pt x="2" y="8"/>
                      <a:pt x="0" y="8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9" y="14"/>
                      <a:pt x="8" y="11"/>
                      <a:pt x="8" y="11"/>
                    </a:cubicBezTo>
                    <a:cubicBezTo>
                      <a:pt x="8" y="11"/>
                      <a:pt x="15" y="11"/>
                      <a:pt x="15" y="9"/>
                    </a:cubicBezTo>
                    <a:cubicBezTo>
                      <a:pt x="16" y="7"/>
                      <a:pt x="14" y="4"/>
                      <a:pt x="14" y="4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5670041" y="3857674"/>
                <a:ext cx="190718" cy="258473"/>
              </a:xfrm>
              <a:custGeom>
                <a:rect b="b" l="l" r="r" t="t"/>
                <a:pathLst>
                  <a:path extrusionOk="0" h="112" w="83">
                    <a:moveTo>
                      <a:pt x="19" y="21"/>
                    </a:moveTo>
                    <a:cubicBezTo>
                      <a:pt x="21" y="22"/>
                      <a:pt x="23" y="26"/>
                      <a:pt x="25" y="26"/>
                    </a:cubicBezTo>
                    <a:cubicBezTo>
                      <a:pt x="26" y="27"/>
                      <a:pt x="35" y="30"/>
                      <a:pt x="41" y="32"/>
                    </a:cubicBezTo>
                    <a:cubicBezTo>
                      <a:pt x="47" y="34"/>
                      <a:pt x="50" y="34"/>
                      <a:pt x="52" y="34"/>
                    </a:cubicBezTo>
                    <a:cubicBezTo>
                      <a:pt x="54" y="34"/>
                      <a:pt x="56" y="35"/>
                      <a:pt x="55" y="36"/>
                    </a:cubicBezTo>
                    <a:cubicBezTo>
                      <a:pt x="53" y="37"/>
                      <a:pt x="36" y="55"/>
                      <a:pt x="33" y="58"/>
                    </a:cubicBezTo>
                    <a:cubicBezTo>
                      <a:pt x="31" y="60"/>
                      <a:pt x="30" y="59"/>
                      <a:pt x="24" y="59"/>
                    </a:cubicBezTo>
                    <a:cubicBezTo>
                      <a:pt x="19" y="59"/>
                      <a:pt x="15" y="65"/>
                      <a:pt x="14" y="65"/>
                    </a:cubicBezTo>
                    <a:cubicBezTo>
                      <a:pt x="13" y="65"/>
                      <a:pt x="10" y="65"/>
                      <a:pt x="7" y="66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7" y="108"/>
                      <a:pt x="16" y="100"/>
                      <a:pt x="22" y="93"/>
                    </a:cubicBezTo>
                    <a:cubicBezTo>
                      <a:pt x="29" y="86"/>
                      <a:pt x="32" y="85"/>
                      <a:pt x="36" y="83"/>
                    </a:cubicBezTo>
                    <a:cubicBezTo>
                      <a:pt x="40" y="81"/>
                      <a:pt x="50" y="71"/>
                      <a:pt x="56" y="63"/>
                    </a:cubicBezTo>
                    <a:cubicBezTo>
                      <a:pt x="60" y="58"/>
                      <a:pt x="65" y="52"/>
                      <a:pt x="65" y="48"/>
                    </a:cubicBezTo>
                    <a:cubicBezTo>
                      <a:pt x="66" y="44"/>
                      <a:pt x="70" y="39"/>
                      <a:pt x="73" y="36"/>
                    </a:cubicBezTo>
                    <a:cubicBezTo>
                      <a:pt x="75" y="32"/>
                      <a:pt x="80" y="23"/>
                      <a:pt x="80" y="20"/>
                    </a:cubicBezTo>
                    <a:cubicBezTo>
                      <a:pt x="80" y="17"/>
                      <a:pt x="83" y="11"/>
                      <a:pt x="83" y="6"/>
                    </a:cubicBezTo>
                    <a:cubicBezTo>
                      <a:pt x="83" y="1"/>
                      <a:pt x="79" y="0"/>
                      <a:pt x="78" y="3"/>
                    </a:cubicBezTo>
                    <a:cubicBezTo>
                      <a:pt x="76" y="6"/>
                      <a:pt x="66" y="8"/>
                      <a:pt x="60" y="8"/>
                    </a:cubicBezTo>
                    <a:cubicBezTo>
                      <a:pt x="53" y="8"/>
                      <a:pt x="49" y="9"/>
                      <a:pt x="47" y="11"/>
                    </a:cubicBezTo>
                    <a:cubicBezTo>
                      <a:pt x="44" y="13"/>
                      <a:pt x="38" y="10"/>
                      <a:pt x="36" y="13"/>
                    </a:cubicBezTo>
                    <a:cubicBezTo>
                      <a:pt x="34" y="15"/>
                      <a:pt x="26" y="17"/>
                      <a:pt x="23" y="12"/>
                    </a:cubicBezTo>
                    <a:cubicBezTo>
                      <a:pt x="22" y="9"/>
                      <a:pt x="20" y="8"/>
                      <a:pt x="19" y="7"/>
                    </a:cubicBezTo>
                    <a:cubicBezTo>
                      <a:pt x="17" y="9"/>
                      <a:pt x="14" y="13"/>
                      <a:pt x="14" y="14"/>
                    </a:cubicBezTo>
                    <a:cubicBezTo>
                      <a:pt x="15" y="16"/>
                      <a:pt x="18" y="21"/>
                      <a:pt x="19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4678807" y="3385897"/>
                <a:ext cx="223341" cy="179426"/>
              </a:xfrm>
              <a:custGeom>
                <a:rect b="b" l="l" r="r" t="t"/>
                <a:pathLst>
                  <a:path extrusionOk="0" h="78" w="97">
                    <a:moveTo>
                      <a:pt x="36" y="78"/>
                    </a:moveTo>
                    <a:cubicBezTo>
                      <a:pt x="36" y="72"/>
                      <a:pt x="36" y="67"/>
                      <a:pt x="36" y="67"/>
                    </a:cubicBezTo>
                    <a:cubicBezTo>
                      <a:pt x="36" y="66"/>
                      <a:pt x="47" y="59"/>
                      <a:pt x="49" y="58"/>
                    </a:cubicBezTo>
                    <a:cubicBezTo>
                      <a:pt x="50" y="57"/>
                      <a:pt x="54" y="59"/>
                      <a:pt x="54" y="57"/>
                    </a:cubicBezTo>
                    <a:cubicBezTo>
                      <a:pt x="54" y="55"/>
                      <a:pt x="58" y="56"/>
                      <a:pt x="61" y="55"/>
                    </a:cubicBezTo>
                    <a:cubicBezTo>
                      <a:pt x="63" y="55"/>
                      <a:pt x="65" y="53"/>
                      <a:pt x="65" y="50"/>
                    </a:cubicBezTo>
                    <a:cubicBezTo>
                      <a:pt x="65" y="48"/>
                      <a:pt x="69" y="49"/>
                      <a:pt x="71" y="48"/>
                    </a:cubicBezTo>
                    <a:cubicBezTo>
                      <a:pt x="73" y="48"/>
                      <a:pt x="73" y="46"/>
                      <a:pt x="75" y="46"/>
                    </a:cubicBezTo>
                    <a:cubicBezTo>
                      <a:pt x="76" y="46"/>
                      <a:pt x="76" y="44"/>
                      <a:pt x="76" y="41"/>
                    </a:cubicBezTo>
                    <a:cubicBezTo>
                      <a:pt x="76" y="38"/>
                      <a:pt x="76" y="39"/>
                      <a:pt x="78" y="39"/>
                    </a:cubicBezTo>
                    <a:cubicBezTo>
                      <a:pt x="81" y="39"/>
                      <a:pt x="83" y="38"/>
                      <a:pt x="83" y="36"/>
                    </a:cubicBezTo>
                    <a:cubicBezTo>
                      <a:pt x="83" y="34"/>
                      <a:pt x="93" y="35"/>
                      <a:pt x="95" y="35"/>
                    </a:cubicBezTo>
                    <a:cubicBezTo>
                      <a:pt x="97" y="35"/>
                      <a:pt x="97" y="34"/>
                      <a:pt x="97" y="32"/>
                    </a:cubicBezTo>
                    <a:cubicBezTo>
                      <a:pt x="97" y="31"/>
                      <a:pt x="95" y="27"/>
                      <a:pt x="94" y="27"/>
                    </a:cubicBezTo>
                    <a:cubicBezTo>
                      <a:pt x="92" y="27"/>
                      <a:pt x="93" y="23"/>
                      <a:pt x="93" y="19"/>
                    </a:cubicBezTo>
                    <a:cubicBezTo>
                      <a:pt x="93" y="16"/>
                      <a:pt x="93" y="13"/>
                      <a:pt x="91" y="11"/>
                    </a:cubicBezTo>
                    <a:cubicBezTo>
                      <a:pt x="90" y="11"/>
                      <a:pt x="90" y="10"/>
                      <a:pt x="89" y="9"/>
                    </a:cubicBezTo>
                    <a:cubicBezTo>
                      <a:pt x="87" y="9"/>
                      <a:pt x="83" y="6"/>
                      <a:pt x="80" y="6"/>
                    </a:cubicBezTo>
                    <a:cubicBezTo>
                      <a:pt x="76" y="6"/>
                      <a:pt x="69" y="8"/>
                      <a:pt x="66" y="5"/>
                    </a:cubicBezTo>
                    <a:cubicBezTo>
                      <a:pt x="63" y="2"/>
                      <a:pt x="61" y="0"/>
                      <a:pt x="59" y="2"/>
                    </a:cubicBezTo>
                    <a:cubicBezTo>
                      <a:pt x="57" y="3"/>
                      <a:pt x="53" y="14"/>
                      <a:pt x="50" y="18"/>
                    </a:cubicBezTo>
                    <a:cubicBezTo>
                      <a:pt x="48" y="21"/>
                      <a:pt x="41" y="24"/>
                      <a:pt x="38" y="24"/>
                    </a:cubicBezTo>
                    <a:cubicBezTo>
                      <a:pt x="35" y="24"/>
                      <a:pt x="34" y="29"/>
                      <a:pt x="32" y="31"/>
                    </a:cubicBezTo>
                    <a:cubicBezTo>
                      <a:pt x="29" y="33"/>
                      <a:pt x="30" y="36"/>
                      <a:pt x="27" y="38"/>
                    </a:cubicBezTo>
                    <a:cubicBezTo>
                      <a:pt x="24" y="41"/>
                      <a:pt x="26" y="48"/>
                      <a:pt x="27" y="51"/>
                    </a:cubicBezTo>
                    <a:cubicBezTo>
                      <a:pt x="29" y="53"/>
                      <a:pt x="22" y="61"/>
                      <a:pt x="18" y="64"/>
                    </a:cubicBezTo>
                    <a:cubicBezTo>
                      <a:pt x="14" y="66"/>
                      <a:pt x="12" y="71"/>
                      <a:pt x="6" y="72"/>
                    </a:cubicBezTo>
                    <a:cubicBezTo>
                      <a:pt x="4" y="72"/>
                      <a:pt x="2" y="73"/>
                      <a:pt x="0" y="75"/>
                    </a:cubicBezTo>
                    <a:cubicBezTo>
                      <a:pt x="10" y="75"/>
                      <a:pt x="25" y="75"/>
                      <a:pt x="30" y="75"/>
                    </a:cubicBezTo>
                    <a:cubicBezTo>
                      <a:pt x="36" y="75"/>
                      <a:pt x="35" y="76"/>
                      <a:pt x="36" y="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8" name="Google Shape;258;p37"/>
              <p:cNvSpPr/>
              <p:nvPr/>
            </p:nvSpPr>
            <p:spPr>
              <a:xfrm>
                <a:off x="5058989" y="3355784"/>
                <a:ext cx="80302" cy="149312"/>
              </a:xfrm>
              <a:custGeom>
                <a:rect b="b" l="l" r="r" t="t"/>
                <a:pathLst>
                  <a:path extrusionOk="0" h="65" w="35">
                    <a:moveTo>
                      <a:pt x="10" y="16"/>
                    </a:moveTo>
                    <a:cubicBezTo>
                      <a:pt x="12" y="19"/>
                      <a:pt x="9" y="24"/>
                      <a:pt x="7" y="25"/>
                    </a:cubicBezTo>
                    <a:cubicBezTo>
                      <a:pt x="5" y="26"/>
                      <a:pt x="4" y="30"/>
                      <a:pt x="2" y="30"/>
                    </a:cubicBezTo>
                    <a:cubicBezTo>
                      <a:pt x="0" y="30"/>
                      <a:pt x="2" y="37"/>
                      <a:pt x="5" y="39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9" y="45"/>
                      <a:pt x="13" y="47"/>
                      <a:pt x="15" y="49"/>
                    </a:cubicBezTo>
                    <a:cubicBezTo>
                      <a:pt x="16" y="50"/>
                      <a:pt x="19" y="59"/>
                      <a:pt x="19" y="63"/>
                    </a:cubicBezTo>
                    <a:cubicBezTo>
                      <a:pt x="19" y="64"/>
                      <a:pt x="19" y="64"/>
                      <a:pt x="19" y="65"/>
                    </a:cubicBezTo>
                    <a:cubicBezTo>
                      <a:pt x="21" y="64"/>
                      <a:pt x="22" y="63"/>
                      <a:pt x="23" y="62"/>
                    </a:cubicBezTo>
                    <a:cubicBezTo>
                      <a:pt x="24" y="60"/>
                      <a:pt x="25" y="56"/>
                      <a:pt x="24" y="56"/>
                    </a:cubicBezTo>
                    <a:cubicBezTo>
                      <a:pt x="24" y="55"/>
                      <a:pt x="24" y="53"/>
                      <a:pt x="25" y="52"/>
                    </a:cubicBezTo>
                    <a:cubicBezTo>
                      <a:pt x="26" y="51"/>
                      <a:pt x="30" y="47"/>
                      <a:pt x="31" y="46"/>
                    </a:cubicBezTo>
                    <a:cubicBezTo>
                      <a:pt x="32" y="46"/>
                      <a:pt x="35" y="46"/>
                      <a:pt x="34" y="44"/>
                    </a:cubicBezTo>
                    <a:cubicBezTo>
                      <a:pt x="34" y="43"/>
                      <a:pt x="35" y="41"/>
                      <a:pt x="35" y="39"/>
                    </a:cubicBezTo>
                    <a:cubicBezTo>
                      <a:pt x="33" y="38"/>
                      <a:pt x="32" y="37"/>
                      <a:pt x="32" y="36"/>
                    </a:cubicBezTo>
                    <a:cubicBezTo>
                      <a:pt x="32" y="35"/>
                      <a:pt x="29" y="32"/>
                      <a:pt x="28" y="33"/>
                    </a:cubicBezTo>
                    <a:cubicBezTo>
                      <a:pt x="27" y="35"/>
                      <a:pt x="23" y="34"/>
                      <a:pt x="22" y="31"/>
                    </a:cubicBezTo>
                    <a:cubicBezTo>
                      <a:pt x="21" y="28"/>
                      <a:pt x="25" y="28"/>
                      <a:pt x="28" y="25"/>
                    </a:cubicBezTo>
                    <a:cubicBezTo>
                      <a:pt x="32" y="22"/>
                      <a:pt x="32" y="17"/>
                      <a:pt x="29" y="14"/>
                    </a:cubicBezTo>
                    <a:cubicBezTo>
                      <a:pt x="25" y="11"/>
                      <a:pt x="27" y="10"/>
                      <a:pt x="30" y="7"/>
                    </a:cubicBezTo>
                    <a:cubicBezTo>
                      <a:pt x="32" y="5"/>
                      <a:pt x="30" y="3"/>
                      <a:pt x="29" y="4"/>
                    </a:cubicBezTo>
                    <a:cubicBezTo>
                      <a:pt x="28" y="5"/>
                      <a:pt x="25" y="6"/>
                      <a:pt x="25" y="3"/>
                    </a:cubicBezTo>
                    <a:cubicBezTo>
                      <a:pt x="25" y="0"/>
                      <a:pt x="17" y="0"/>
                      <a:pt x="14" y="2"/>
                    </a:cubicBezTo>
                    <a:cubicBezTo>
                      <a:pt x="13" y="3"/>
                      <a:pt x="11" y="4"/>
                      <a:pt x="10" y="4"/>
                    </a:cubicBezTo>
                    <a:cubicBezTo>
                      <a:pt x="9" y="8"/>
                      <a:pt x="8" y="14"/>
                      <a:pt x="1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9" name="Google Shape;259;p37"/>
              <p:cNvSpPr/>
              <p:nvPr/>
            </p:nvSpPr>
            <p:spPr>
              <a:xfrm>
                <a:off x="4761619" y="3360803"/>
                <a:ext cx="385201" cy="370144"/>
              </a:xfrm>
              <a:custGeom>
                <a:rect b="b" l="l" r="r" t="t"/>
                <a:pathLst>
                  <a:path extrusionOk="0" h="161" w="167">
                    <a:moveTo>
                      <a:pt x="57" y="30"/>
                    </a:moveTo>
                    <a:cubicBezTo>
                      <a:pt x="57" y="34"/>
                      <a:pt x="56" y="38"/>
                      <a:pt x="58" y="38"/>
                    </a:cubicBezTo>
                    <a:cubicBezTo>
                      <a:pt x="59" y="38"/>
                      <a:pt x="61" y="42"/>
                      <a:pt x="61" y="43"/>
                    </a:cubicBezTo>
                    <a:cubicBezTo>
                      <a:pt x="61" y="45"/>
                      <a:pt x="61" y="46"/>
                      <a:pt x="59" y="46"/>
                    </a:cubicBezTo>
                    <a:cubicBezTo>
                      <a:pt x="57" y="46"/>
                      <a:pt x="47" y="45"/>
                      <a:pt x="47" y="47"/>
                    </a:cubicBezTo>
                    <a:cubicBezTo>
                      <a:pt x="47" y="49"/>
                      <a:pt x="45" y="50"/>
                      <a:pt x="42" y="50"/>
                    </a:cubicBezTo>
                    <a:cubicBezTo>
                      <a:pt x="40" y="50"/>
                      <a:pt x="40" y="49"/>
                      <a:pt x="40" y="52"/>
                    </a:cubicBezTo>
                    <a:cubicBezTo>
                      <a:pt x="40" y="55"/>
                      <a:pt x="40" y="57"/>
                      <a:pt x="39" y="57"/>
                    </a:cubicBezTo>
                    <a:cubicBezTo>
                      <a:pt x="37" y="57"/>
                      <a:pt x="37" y="59"/>
                      <a:pt x="35" y="59"/>
                    </a:cubicBezTo>
                    <a:cubicBezTo>
                      <a:pt x="33" y="60"/>
                      <a:pt x="29" y="59"/>
                      <a:pt x="29" y="61"/>
                    </a:cubicBezTo>
                    <a:cubicBezTo>
                      <a:pt x="29" y="64"/>
                      <a:pt x="27" y="66"/>
                      <a:pt x="25" y="66"/>
                    </a:cubicBezTo>
                    <a:cubicBezTo>
                      <a:pt x="22" y="67"/>
                      <a:pt x="18" y="66"/>
                      <a:pt x="18" y="68"/>
                    </a:cubicBezTo>
                    <a:cubicBezTo>
                      <a:pt x="18" y="70"/>
                      <a:pt x="14" y="68"/>
                      <a:pt x="13" y="69"/>
                    </a:cubicBezTo>
                    <a:cubicBezTo>
                      <a:pt x="11" y="70"/>
                      <a:pt x="0" y="77"/>
                      <a:pt x="0" y="78"/>
                    </a:cubicBezTo>
                    <a:cubicBezTo>
                      <a:pt x="0" y="78"/>
                      <a:pt x="0" y="83"/>
                      <a:pt x="0" y="89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5" y="92"/>
                      <a:pt x="77" y="140"/>
                      <a:pt x="79" y="142"/>
                    </a:cubicBezTo>
                    <a:cubicBezTo>
                      <a:pt x="82" y="144"/>
                      <a:pt x="85" y="149"/>
                      <a:pt x="85" y="149"/>
                    </a:cubicBezTo>
                    <a:cubicBezTo>
                      <a:pt x="85" y="149"/>
                      <a:pt x="90" y="150"/>
                      <a:pt x="94" y="152"/>
                    </a:cubicBezTo>
                    <a:cubicBezTo>
                      <a:pt x="98" y="155"/>
                      <a:pt x="98" y="161"/>
                      <a:pt x="98" y="161"/>
                    </a:cubicBezTo>
                    <a:cubicBezTo>
                      <a:pt x="98" y="161"/>
                      <a:pt x="103" y="160"/>
                      <a:pt x="105" y="159"/>
                    </a:cubicBezTo>
                    <a:cubicBezTo>
                      <a:pt x="108" y="158"/>
                      <a:pt x="118" y="155"/>
                      <a:pt x="118" y="155"/>
                    </a:cubicBezTo>
                    <a:cubicBezTo>
                      <a:pt x="133" y="143"/>
                      <a:pt x="133" y="143"/>
                      <a:pt x="133" y="143"/>
                    </a:cubicBezTo>
                    <a:cubicBezTo>
                      <a:pt x="167" y="122"/>
                      <a:pt x="167" y="122"/>
                      <a:pt x="167" y="122"/>
                    </a:cubicBezTo>
                    <a:cubicBezTo>
                      <a:pt x="167" y="122"/>
                      <a:pt x="167" y="122"/>
                      <a:pt x="167" y="122"/>
                    </a:cubicBezTo>
                    <a:cubicBezTo>
                      <a:pt x="166" y="118"/>
                      <a:pt x="165" y="115"/>
                      <a:pt x="163" y="115"/>
                    </a:cubicBezTo>
                    <a:cubicBezTo>
                      <a:pt x="161" y="115"/>
                      <a:pt x="160" y="113"/>
                      <a:pt x="157" y="113"/>
                    </a:cubicBezTo>
                    <a:cubicBezTo>
                      <a:pt x="155" y="113"/>
                      <a:pt x="152" y="112"/>
                      <a:pt x="152" y="110"/>
                    </a:cubicBezTo>
                    <a:cubicBezTo>
                      <a:pt x="151" y="108"/>
                      <a:pt x="152" y="106"/>
                      <a:pt x="151" y="104"/>
                    </a:cubicBezTo>
                    <a:cubicBezTo>
                      <a:pt x="149" y="101"/>
                      <a:pt x="147" y="100"/>
                      <a:pt x="147" y="99"/>
                    </a:cubicBezTo>
                    <a:cubicBezTo>
                      <a:pt x="147" y="97"/>
                      <a:pt x="150" y="95"/>
                      <a:pt x="151" y="95"/>
                    </a:cubicBezTo>
                    <a:cubicBezTo>
                      <a:pt x="151" y="94"/>
                      <a:pt x="149" y="92"/>
                      <a:pt x="149" y="91"/>
                    </a:cubicBezTo>
                    <a:cubicBezTo>
                      <a:pt x="149" y="90"/>
                      <a:pt x="148" y="87"/>
                      <a:pt x="149" y="86"/>
                    </a:cubicBezTo>
                    <a:cubicBezTo>
                      <a:pt x="151" y="84"/>
                      <a:pt x="151" y="83"/>
                      <a:pt x="150" y="80"/>
                    </a:cubicBezTo>
                    <a:cubicBezTo>
                      <a:pt x="149" y="78"/>
                      <a:pt x="152" y="75"/>
                      <a:pt x="150" y="72"/>
                    </a:cubicBezTo>
                    <a:cubicBezTo>
                      <a:pt x="149" y="69"/>
                      <a:pt x="146" y="66"/>
                      <a:pt x="147" y="65"/>
                    </a:cubicBezTo>
                    <a:cubicBezTo>
                      <a:pt x="147" y="64"/>
                      <a:pt x="147" y="64"/>
                      <a:pt x="148" y="63"/>
                    </a:cubicBezTo>
                    <a:cubicBezTo>
                      <a:pt x="148" y="62"/>
                      <a:pt x="148" y="62"/>
                      <a:pt x="148" y="61"/>
                    </a:cubicBezTo>
                    <a:cubicBezTo>
                      <a:pt x="148" y="57"/>
                      <a:pt x="145" y="48"/>
                      <a:pt x="144" y="47"/>
                    </a:cubicBezTo>
                    <a:cubicBezTo>
                      <a:pt x="142" y="45"/>
                      <a:pt x="138" y="43"/>
                      <a:pt x="138" y="42"/>
                    </a:cubicBezTo>
                    <a:cubicBezTo>
                      <a:pt x="138" y="40"/>
                      <a:pt x="138" y="38"/>
                      <a:pt x="134" y="37"/>
                    </a:cubicBezTo>
                    <a:cubicBezTo>
                      <a:pt x="131" y="35"/>
                      <a:pt x="129" y="28"/>
                      <a:pt x="131" y="28"/>
                    </a:cubicBezTo>
                    <a:cubicBezTo>
                      <a:pt x="133" y="28"/>
                      <a:pt x="134" y="24"/>
                      <a:pt x="136" y="23"/>
                    </a:cubicBezTo>
                    <a:cubicBezTo>
                      <a:pt x="138" y="22"/>
                      <a:pt x="141" y="17"/>
                      <a:pt x="139" y="14"/>
                    </a:cubicBezTo>
                    <a:cubicBezTo>
                      <a:pt x="137" y="12"/>
                      <a:pt x="138" y="6"/>
                      <a:pt x="139" y="2"/>
                    </a:cubicBezTo>
                    <a:cubicBezTo>
                      <a:pt x="136" y="2"/>
                      <a:pt x="132" y="0"/>
                      <a:pt x="131" y="0"/>
                    </a:cubicBezTo>
                    <a:cubicBezTo>
                      <a:pt x="130" y="0"/>
                      <a:pt x="126" y="1"/>
                      <a:pt x="123" y="1"/>
                    </a:cubicBezTo>
                    <a:cubicBezTo>
                      <a:pt x="120" y="1"/>
                      <a:pt x="114" y="5"/>
                      <a:pt x="112" y="3"/>
                    </a:cubicBezTo>
                    <a:cubicBezTo>
                      <a:pt x="110" y="1"/>
                      <a:pt x="88" y="5"/>
                      <a:pt x="82" y="5"/>
                    </a:cubicBezTo>
                    <a:cubicBezTo>
                      <a:pt x="75" y="5"/>
                      <a:pt x="73" y="12"/>
                      <a:pt x="69" y="12"/>
                    </a:cubicBezTo>
                    <a:cubicBezTo>
                      <a:pt x="65" y="12"/>
                      <a:pt x="60" y="15"/>
                      <a:pt x="56" y="18"/>
                    </a:cubicBezTo>
                    <a:cubicBezTo>
                      <a:pt x="56" y="19"/>
                      <a:pt x="55" y="20"/>
                      <a:pt x="53" y="20"/>
                    </a:cubicBezTo>
                    <a:cubicBezTo>
                      <a:pt x="54" y="21"/>
                      <a:pt x="54" y="22"/>
                      <a:pt x="55" y="22"/>
                    </a:cubicBezTo>
                    <a:cubicBezTo>
                      <a:pt x="57" y="24"/>
                      <a:pt x="57" y="27"/>
                      <a:pt x="5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0" name="Google Shape;260;p37"/>
              <p:cNvSpPr/>
              <p:nvPr/>
            </p:nvSpPr>
            <p:spPr>
              <a:xfrm>
                <a:off x="5097886" y="3446124"/>
                <a:ext cx="283568" cy="271021"/>
              </a:xfrm>
              <a:custGeom>
                <a:rect b="b" l="l" r="r" t="t"/>
                <a:pathLst>
                  <a:path extrusionOk="0" h="118" w="123">
                    <a:moveTo>
                      <a:pt x="14" y="7"/>
                    </a:moveTo>
                    <a:cubicBezTo>
                      <a:pt x="13" y="8"/>
                      <a:pt x="9" y="12"/>
                      <a:pt x="8" y="13"/>
                    </a:cubicBezTo>
                    <a:cubicBezTo>
                      <a:pt x="7" y="14"/>
                      <a:pt x="7" y="16"/>
                      <a:pt x="7" y="17"/>
                    </a:cubicBezTo>
                    <a:cubicBezTo>
                      <a:pt x="8" y="17"/>
                      <a:pt x="7" y="21"/>
                      <a:pt x="6" y="23"/>
                    </a:cubicBezTo>
                    <a:cubicBezTo>
                      <a:pt x="5" y="25"/>
                      <a:pt x="1" y="26"/>
                      <a:pt x="1" y="28"/>
                    </a:cubicBezTo>
                    <a:cubicBezTo>
                      <a:pt x="0" y="29"/>
                      <a:pt x="3" y="32"/>
                      <a:pt x="4" y="35"/>
                    </a:cubicBezTo>
                    <a:cubicBezTo>
                      <a:pt x="6" y="38"/>
                      <a:pt x="3" y="41"/>
                      <a:pt x="4" y="43"/>
                    </a:cubicBezTo>
                    <a:cubicBezTo>
                      <a:pt x="5" y="46"/>
                      <a:pt x="5" y="47"/>
                      <a:pt x="3" y="49"/>
                    </a:cubicBezTo>
                    <a:cubicBezTo>
                      <a:pt x="2" y="50"/>
                      <a:pt x="3" y="53"/>
                      <a:pt x="3" y="54"/>
                    </a:cubicBezTo>
                    <a:cubicBezTo>
                      <a:pt x="3" y="55"/>
                      <a:pt x="5" y="57"/>
                      <a:pt x="5" y="58"/>
                    </a:cubicBezTo>
                    <a:cubicBezTo>
                      <a:pt x="4" y="58"/>
                      <a:pt x="1" y="60"/>
                      <a:pt x="1" y="62"/>
                    </a:cubicBezTo>
                    <a:cubicBezTo>
                      <a:pt x="1" y="63"/>
                      <a:pt x="3" y="64"/>
                      <a:pt x="5" y="67"/>
                    </a:cubicBezTo>
                    <a:cubicBezTo>
                      <a:pt x="6" y="69"/>
                      <a:pt x="5" y="71"/>
                      <a:pt x="6" y="73"/>
                    </a:cubicBezTo>
                    <a:cubicBezTo>
                      <a:pt x="6" y="75"/>
                      <a:pt x="9" y="76"/>
                      <a:pt x="11" y="76"/>
                    </a:cubicBezTo>
                    <a:cubicBezTo>
                      <a:pt x="14" y="76"/>
                      <a:pt x="15" y="78"/>
                      <a:pt x="17" y="78"/>
                    </a:cubicBezTo>
                    <a:cubicBezTo>
                      <a:pt x="19" y="78"/>
                      <a:pt x="20" y="81"/>
                      <a:pt x="21" y="85"/>
                    </a:cubicBezTo>
                    <a:cubicBezTo>
                      <a:pt x="22" y="85"/>
                      <a:pt x="30" y="85"/>
                      <a:pt x="33" y="87"/>
                    </a:cubicBezTo>
                    <a:cubicBezTo>
                      <a:pt x="36" y="89"/>
                      <a:pt x="38" y="92"/>
                      <a:pt x="38" y="92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113" y="118"/>
                      <a:pt x="113" y="118"/>
                      <a:pt x="113" y="118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20" y="113"/>
                      <a:pt x="120" y="113"/>
                      <a:pt x="120" y="113"/>
                    </a:cubicBezTo>
                    <a:cubicBezTo>
                      <a:pt x="120" y="113"/>
                      <a:pt x="120" y="40"/>
                      <a:pt x="120" y="35"/>
                    </a:cubicBezTo>
                    <a:cubicBezTo>
                      <a:pt x="120" y="29"/>
                      <a:pt x="118" y="26"/>
                      <a:pt x="120" y="23"/>
                    </a:cubicBezTo>
                    <a:cubicBezTo>
                      <a:pt x="123" y="20"/>
                      <a:pt x="119" y="18"/>
                      <a:pt x="121" y="13"/>
                    </a:cubicBezTo>
                    <a:cubicBezTo>
                      <a:pt x="122" y="12"/>
                      <a:pt x="122" y="11"/>
                      <a:pt x="122" y="11"/>
                    </a:cubicBezTo>
                    <a:cubicBezTo>
                      <a:pt x="122" y="11"/>
                      <a:pt x="122" y="11"/>
                      <a:pt x="122" y="10"/>
                    </a:cubicBezTo>
                    <a:cubicBezTo>
                      <a:pt x="121" y="9"/>
                      <a:pt x="118" y="9"/>
                      <a:pt x="111" y="8"/>
                    </a:cubicBezTo>
                    <a:cubicBezTo>
                      <a:pt x="104" y="7"/>
                      <a:pt x="107" y="2"/>
                      <a:pt x="99" y="1"/>
                    </a:cubicBezTo>
                    <a:cubicBezTo>
                      <a:pt x="91" y="1"/>
                      <a:pt x="81" y="7"/>
                      <a:pt x="81" y="10"/>
                    </a:cubicBezTo>
                    <a:cubicBezTo>
                      <a:pt x="81" y="14"/>
                      <a:pt x="85" y="17"/>
                      <a:pt x="82" y="21"/>
                    </a:cubicBezTo>
                    <a:cubicBezTo>
                      <a:pt x="79" y="24"/>
                      <a:pt x="74" y="25"/>
                      <a:pt x="70" y="21"/>
                    </a:cubicBezTo>
                    <a:cubicBezTo>
                      <a:pt x="66" y="17"/>
                      <a:pt x="60" y="16"/>
                      <a:pt x="55" y="16"/>
                    </a:cubicBezTo>
                    <a:cubicBezTo>
                      <a:pt x="50" y="16"/>
                      <a:pt x="46" y="13"/>
                      <a:pt x="47" y="10"/>
                    </a:cubicBezTo>
                    <a:cubicBezTo>
                      <a:pt x="47" y="7"/>
                      <a:pt x="46" y="6"/>
                      <a:pt x="42" y="5"/>
                    </a:cubicBezTo>
                    <a:cubicBezTo>
                      <a:pt x="38" y="5"/>
                      <a:pt x="34" y="1"/>
                      <a:pt x="27" y="2"/>
                    </a:cubicBezTo>
                    <a:cubicBezTo>
                      <a:pt x="23" y="3"/>
                      <a:pt x="20" y="2"/>
                      <a:pt x="18" y="0"/>
                    </a:cubicBezTo>
                    <a:cubicBezTo>
                      <a:pt x="18" y="2"/>
                      <a:pt x="17" y="4"/>
                      <a:pt x="17" y="5"/>
                    </a:cubicBezTo>
                    <a:cubicBezTo>
                      <a:pt x="18" y="7"/>
                      <a:pt x="15" y="7"/>
                      <a:pt x="1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>
                <a:off x="4612307" y="3823796"/>
                <a:ext cx="55208" cy="18821"/>
              </a:xfrm>
              <a:custGeom>
                <a:rect b="b" l="l" r="r" t="t"/>
                <a:pathLst>
                  <a:path extrusionOk="0" h="8" w="24">
                    <a:moveTo>
                      <a:pt x="12" y="5"/>
                    </a:moveTo>
                    <a:cubicBezTo>
                      <a:pt x="14" y="4"/>
                      <a:pt x="16" y="7"/>
                      <a:pt x="19" y="7"/>
                    </a:cubicBezTo>
                    <a:cubicBezTo>
                      <a:pt x="21" y="7"/>
                      <a:pt x="24" y="6"/>
                      <a:pt x="24" y="6"/>
                    </a:cubicBezTo>
                    <a:cubicBezTo>
                      <a:pt x="24" y="6"/>
                      <a:pt x="23" y="5"/>
                      <a:pt x="19" y="5"/>
                    </a:cubicBezTo>
                    <a:cubicBezTo>
                      <a:pt x="15" y="5"/>
                      <a:pt x="15" y="0"/>
                      <a:pt x="12" y="2"/>
                    </a:cubicBezTo>
                    <a:cubicBezTo>
                      <a:pt x="8" y="4"/>
                      <a:pt x="6" y="4"/>
                      <a:pt x="1" y="4"/>
                    </a:cubicBezTo>
                    <a:cubicBezTo>
                      <a:pt x="1" y="5"/>
                      <a:pt x="1" y="7"/>
                      <a:pt x="0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5" y="8"/>
                      <a:pt x="10" y="7"/>
                      <a:pt x="12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2" name="Google Shape;262;p37"/>
              <p:cNvSpPr/>
              <p:nvPr/>
            </p:nvSpPr>
            <p:spPr>
              <a:xfrm>
                <a:off x="4599759" y="3772353"/>
                <a:ext cx="111671" cy="87831"/>
              </a:xfrm>
              <a:custGeom>
                <a:rect b="b" l="l" r="r" t="t"/>
                <a:pathLst>
                  <a:path extrusionOk="0" h="38" w="48">
                    <a:moveTo>
                      <a:pt x="11" y="36"/>
                    </a:moveTo>
                    <a:cubicBezTo>
                      <a:pt x="13" y="36"/>
                      <a:pt x="16" y="34"/>
                      <a:pt x="16" y="34"/>
                    </a:cubicBezTo>
                    <a:cubicBezTo>
                      <a:pt x="16" y="34"/>
                      <a:pt x="26" y="34"/>
                      <a:pt x="27" y="33"/>
                    </a:cubicBezTo>
                    <a:cubicBezTo>
                      <a:pt x="28" y="33"/>
                      <a:pt x="29" y="34"/>
                      <a:pt x="30" y="34"/>
                    </a:cubicBezTo>
                    <a:cubicBezTo>
                      <a:pt x="30" y="34"/>
                      <a:pt x="30" y="33"/>
                      <a:pt x="30" y="33"/>
                    </a:cubicBezTo>
                    <a:cubicBezTo>
                      <a:pt x="30" y="33"/>
                      <a:pt x="35" y="34"/>
                      <a:pt x="35" y="36"/>
                    </a:cubicBezTo>
                    <a:cubicBezTo>
                      <a:pt x="36" y="37"/>
                      <a:pt x="43" y="38"/>
                      <a:pt x="47" y="36"/>
                    </a:cubicBezTo>
                    <a:cubicBezTo>
                      <a:pt x="47" y="36"/>
                      <a:pt x="48" y="36"/>
                      <a:pt x="48" y="36"/>
                    </a:cubicBezTo>
                    <a:cubicBezTo>
                      <a:pt x="48" y="34"/>
                      <a:pt x="48" y="32"/>
                      <a:pt x="48" y="31"/>
                    </a:cubicBezTo>
                    <a:cubicBezTo>
                      <a:pt x="48" y="30"/>
                      <a:pt x="45" y="27"/>
                      <a:pt x="44" y="26"/>
                    </a:cubicBezTo>
                    <a:cubicBezTo>
                      <a:pt x="42" y="24"/>
                      <a:pt x="42" y="21"/>
                      <a:pt x="42" y="21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0" y="14"/>
                      <a:pt x="36" y="13"/>
                    </a:cubicBezTo>
                    <a:cubicBezTo>
                      <a:pt x="33" y="12"/>
                      <a:pt x="31" y="5"/>
                      <a:pt x="31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6" y="3"/>
                      <a:pt x="23" y="2"/>
                    </a:cubicBezTo>
                    <a:cubicBezTo>
                      <a:pt x="21" y="0"/>
                      <a:pt x="17" y="2"/>
                      <a:pt x="17" y="2"/>
                    </a:cubicBezTo>
                    <a:cubicBezTo>
                      <a:pt x="17" y="2"/>
                      <a:pt x="13" y="3"/>
                      <a:pt x="10" y="2"/>
                    </a:cubicBezTo>
                    <a:cubicBezTo>
                      <a:pt x="7" y="2"/>
                      <a:pt x="8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1"/>
                      <a:pt x="3" y="13"/>
                    </a:cubicBezTo>
                    <a:cubicBezTo>
                      <a:pt x="0" y="17"/>
                      <a:pt x="4" y="22"/>
                      <a:pt x="6" y="24"/>
                    </a:cubicBezTo>
                    <a:cubicBezTo>
                      <a:pt x="6" y="24"/>
                      <a:pt x="7" y="25"/>
                      <a:pt x="6" y="26"/>
                    </a:cubicBezTo>
                    <a:cubicBezTo>
                      <a:pt x="11" y="26"/>
                      <a:pt x="13" y="26"/>
                      <a:pt x="17" y="24"/>
                    </a:cubicBezTo>
                    <a:cubicBezTo>
                      <a:pt x="20" y="22"/>
                      <a:pt x="20" y="27"/>
                      <a:pt x="24" y="27"/>
                    </a:cubicBezTo>
                    <a:cubicBezTo>
                      <a:pt x="28" y="27"/>
                      <a:pt x="29" y="28"/>
                      <a:pt x="29" y="28"/>
                    </a:cubicBezTo>
                    <a:cubicBezTo>
                      <a:pt x="29" y="28"/>
                      <a:pt x="26" y="29"/>
                      <a:pt x="24" y="29"/>
                    </a:cubicBezTo>
                    <a:cubicBezTo>
                      <a:pt x="21" y="29"/>
                      <a:pt x="19" y="26"/>
                      <a:pt x="17" y="27"/>
                    </a:cubicBezTo>
                    <a:cubicBezTo>
                      <a:pt x="15" y="29"/>
                      <a:pt x="10" y="30"/>
                      <a:pt x="8" y="30"/>
                    </a:cubicBezTo>
                    <a:cubicBezTo>
                      <a:pt x="7" y="30"/>
                      <a:pt x="7" y="30"/>
                      <a:pt x="5" y="30"/>
                    </a:cubicBezTo>
                    <a:cubicBezTo>
                      <a:pt x="5" y="32"/>
                      <a:pt x="5" y="33"/>
                      <a:pt x="6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11" y="34"/>
                      <a:pt x="10" y="36"/>
                      <a:pt x="1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4616071" y="3848891"/>
                <a:ext cx="52698" cy="32623"/>
              </a:xfrm>
              <a:custGeom>
                <a:rect b="b" l="l" r="r" t="t"/>
                <a:pathLst>
                  <a:path extrusionOk="0" h="14" w="23">
                    <a:moveTo>
                      <a:pt x="12" y="13"/>
                    </a:moveTo>
                    <a:cubicBezTo>
                      <a:pt x="14" y="12"/>
                      <a:pt x="17" y="8"/>
                      <a:pt x="18" y="9"/>
                    </a:cubicBezTo>
                    <a:cubicBezTo>
                      <a:pt x="20" y="10"/>
                      <a:pt x="21" y="8"/>
                      <a:pt x="21" y="8"/>
                    </a:cubicBezTo>
                    <a:cubicBezTo>
                      <a:pt x="21" y="7"/>
                      <a:pt x="19" y="5"/>
                      <a:pt x="21" y="4"/>
                    </a:cubicBezTo>
                    <a:cubicBezTo>
                      <a:pt x="22" y="4"/>
                      <a:pt x="22" y="2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9" y="1"/>
                      <a:pt x="9" y="1"/>
                      <a:pt x="9" y="1"/>
                    </a:cubicBezTo>
                    <a:cubicBezTo>
                      <a:pt x="9" y="1"/>
                      <a:pt x="6" y="3"/>
                      <a:pt x="4" y="3"/>
                    </a:cubicBezTo>
                    <a:cubicBezTo>
                      <a:pt x="3" y="3"/>
                      <a:pt x="4" y="1"/>
                      <a:pt x="0" y="2"/>
                    </a:cubicBezTo>
                    <a:cubicBezTo>
                      <a:pt x="2" y="5"/>
                      <a:pt x="2" y="6"/>
                      <a:pt x="7" y="7"/>
                    </a:cubicBezTo>
                    <a:cubicBezTo>
                      <a:pt x="11" y="8"/>
                      <a:pt x="6" y="11"/>
                      <a:pt x="10" y="13"/>
                    </a:cubicBezTo>
                    <a:cubicBezTo>
                      <a:pt x="10" y="13"/>
                      <a:pt x="11" y="14"/>
                      <a:pt x="11" y="14"/>
                    </a:cubicBezTo>
                    <a:cubicBezTo>
                      <a:pt x="11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4" name="Google Shape;264;p37"/>
              <p:cNvSpPr/>
              <p:nvPr/>
            </p:nvSpPr>
            <p:spPr>
              <a:xfrm>
                <a:off x="5190735" y="3876495"/>
                <a:ext cx="228360" cy="161860"/>
              </a:xfrm>
              <a:custGeom>
                <a:rect b="b" l="l" r="r" t="t"/>
                <a:pathLst>
                  <a:path extrusionOk="0" h="70" w="99">
                    <a:moveTo>
                      <a:pt x="91" y="40"/>
                    </a:moveTo>
                    <a:cubicBezTo>
                      <a:pt x="91" y="39"/>
                      <a:pt x="91" y="37"/>
                      <a:pt x="88" y="35"/>
                    </a:cubicBezTo>
                    <a:cubicBezTo>
                      <a:pt x="85" y="32"/>
                      <a:pt x="83" y="32"/>
                      <a:pt x="83" y="30"/>
                    </a:cubicBezTo>
                    <a:cubicBezTo>
                      <a:pt x="83" y="29"/>
                      <a:pt x="82" y="28"/>
                      <a:pt x="80" y="25"/>
                    </a:cubicBezTo>
                    <a:cubicBezTo>
                      <a:pt x="77" y="22"/>
                      <a:pt x="74" y="22"/>
                      <a:pt x="74" y="22"/>
                    </a:cubicBezTo>
                    <a:cubicBezTo>
                      <a:pt x="73" y="20"/>
                      <a:pt x="73" y="20"/>
                      <a:pt x="73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7" y="18"/>
                      <a:pt x="70" y="16"/>
                    </a:cubicBezTo>
                    <a:cubicBezTo>
                      <a:pt x="73" y="15"/>
                      <a:pt x="70" y="11"/>
                      <a:pt x="70" y="9"/>
                    </a:cubicBezTo>
                    <a:cubicBezTo>
                      <a:pt x="69" y="8"/>
                      <a:pt x="65" y="3"/>
                      <a:pt x="64" y="2"/>
                    </a:cubicBezTo>
                    <a:cubicBezTo>
                      <a:pt x="63" y="2"/>
                      <a:pt x="63" y="2"/>
                      <a:pt x="62" y="1"/>
                    </a:cubicBezTo>
                    <a:cubicBezTo>
                      <a:pt x="61" y="0"/>
                      <a:pt x="57" y="2"/>
                      <a:pt x="56" y="4"/>
                    </a:cubicBezTo>
                    <a:cubicBezTo>
                      <a:pt x="54" y="6"/>
                      <a:pt x="55" y="7"/>
                      <a:pt x="54" y="8"/>
                    </a:cubicBezTo>
                    <a:cubicBezTo>
                      <a:pt x="53" y="9"/>
                      <a:pt x="49" y="13"/>
                      <a:pt x="46" y="16"/>
                    </a:cubicBezTo>
                    <a:cubicBezTo>
                      <a:pt x="44" y="19"/>
                      <a:pt x="37" y="17"/>
                      <a:pt x="35" y="18"/>
                    </a:cubicBezTo>
                    <a:cubicBezTo>
                      <a:pt x="33" y="19"/>
                      <a:pt x="36" y="21"/>
                      <a:pt x="34" y="23"/>
                    </a:cubicBezTo>
                    <a:cubicBezTo>
                      <a:pt x="33" y="24"/>
                      <a:pt x="29" y="26"/>
                      <a:pt x="27" y="26"/>
                    </a:cubicBezTo>
                    <a:cubicBezTo>
                      <a:pt x="26" y="27"/>
                      <a:pt x="20" y="27"/>
                      <a:pt x="18" y="29"/>
                    </a:cubicBezTo>
                    <a:cubicBezTo>
                      <a:pt x="17" y="31"/>
                      <a:pt x="15" y="27"/>
                      <a:pt x="13" y="29"/>
                    </a:cubicBezTo>
                    <a:cubicBezTo>
                      <a:pt x="12" y="31"/>
                      <a:pt x="10" y="32"/>
                      <a:pt x="9" y="31"/>
                    </a:cubicBezTo>
                    <a:cubicBezTo>
                      <a:pt x="8" y="31"/>
                      <a:pt x="8" y="30"/>
                      <a:pt x="8" y="30"/>
                    </a:cubicBezTo>
                    <a:cubicBezTo>
                      <a:pt x="6" y="31"/>
                      <a:pt x="5" y="33"/>
                      <a:pt x="4" y="35"/>
                    </a:cubicBezTo>
                    <a:cubicBezTo>
                      <a:pt x="3" y="38"/>
                      <a:pt x="0" y="41"/>
                      <a:pt x="0" y="43"/>
                    </a:cubicBezTo>
                    <a:cubicBezTo>
                      <a:pt x="0" y="45"/>
                      <a:pt x="1" y="47"/>
                      <a:pt x="1" y="50"/>
                    </a:cubicBezTo>
                    <a:cubicBezTo>
                      <a:pt x="1" y="52"/>
                      <a:pt x="2" y="54"/>
                      <a:pt x="3" y="56"/>
                    </a:cubicBezTo>
                    <a:cubicBezTo>
                      <a:pt x="5" y="58"/>
                      <a:pt x="5" y="61"/>
                      <a:pt x="5" y="61"/>
                    </a:cubicBezTo>
                    <a:cubicBezTo>
                      <a:pt x="5" y="61"/>
                      <a:pt x="5" y="62"/>
                      <a:pt x="6" y="64"/>
                    </a:cubicBezTo>
                    <a:cubicBezTo>
                      <a:pt x="8" y="65"/>
                      <a:pt x="11" y="67"/>
                      <a:pt x="12" y="69"/>
                    </a:cubicBezTo>
                    <a:cubicBezTo>
                      <a:pt x="12" y="69"/>
                      <a:pt x="12" y="70"/>
                      <a:pt x="13" y="70"/>
                    </a:cubicBezTo>
                    <a:cubicBezTo>
                      <a:pt x="13" y="70"/>
                      <a:pt x="13" y="70"/>
                      <a:pt x="14" y="69"/>
                    </a:cubicBezTo>
                    <a:cubicBezTo>
                      <a:pt x="15" y="67"/>
                      <a:pt x="15" y="63"/>
                      <a:pt x="15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5" y="50"/>
                      <a:pt x="38" y="50"/>
                    </a:cubicBezTo>
                    <a:cubicBezTo>
                      <a:pt x="42" y="50"/>
                      <a:pt x="45" y="55"/>
                      <a:pt x="45" y="55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0" y="58"/>
                      <a:pt x="61" y="53"/>
                      <a:pt x="63" y="52"/>
                    </a:cubicBezTo>
                    <a:cubicBezTo>
                      <a:pt x="64" y="51"/>
                      <a:pt x="67" y="53"/>
                      <a:pt x="69" y="52"/>
                    </a:cubicBezTo>
                    <a:cubicBezTo>
                      <a:pt x="71" y="51"/>
                      <a:pt x="74" y="50"/>
                      <a:pt x="77" y="50"/>
                    </a:cubicBezTo>
                    <a:cubicBezTo>
                      <a:pt x="81" y="50"/>
                      <a:pt x="82" y="52"/>
                      <a:pt x="84" y="49"/>
                    </a:cubicBezTo>
                    <a:cubicBezTo>
                      <a:pt x="85" y="46"/>
                      <a:pt x="93" y="50"/>
                      <a:pt x="93" y="50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1" y="42"/>
                      <a:pt x="91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5" name="Google Shape;265;p37"/>
              <p:cNvSpPr/>
              <p:nvPr/>
            </p:nvSpPr>
            <p:spPr>
              <a:xfrm>
                <a:off x="4973668" y="3826306"/>
                <a:ext cx="220832" cy="181935"/>
              </a:xfrm>
              <a:custGeom>
                <a:rect b="b" l="l" r="r" t="t"/>
                <a:pathLst>
                  <a:path extrusionOk="0" h="79" w="96">
                    <a:moveTo>
                      <a:pt x="59" y="58"/>
                    </a:moveTo>
                    <a:cubicBezTo>
                      <a:pt x="60" y="57"/>
                      <a:pt x="62" y="58"/>
                      <a:pt x="64" y="57"/>
                    </a:cubicBezTo>
                    <a:cubicBezTo>
                      <a:pt x="65" y="56"/>
                      <a:pt x="69" y="59"/>
                      <a:pt x="69" y="61"/>
                    </a:cubicBezTo>
                    <a:cubicBezTo>
                      <a:pt x="70" y="63"/>
                      <a:pt x="71" y="60"/>
                      <a:pt x="73" y="57"/>
                    </a:cubicBezTo>
                    <a:cubicBezTo>
                      <a:pt x="74" y="55"/>
                      <a:pt x="79" y="47"/>
                      <a:pt x="79" y="45"/>
                    </a:cubicBezTo>
                    <a:cubicBezTo>
                      <a:pt x="79" y="43"/>
                      <a:pt x="83" y="41"/>
                      <a:pt x="83" y="40"/>
                    </a:cubicBezTo>
                    <a:cubicBezTo>
                      <a:pt x="83" y="39"/>
                      <a:pt x="82" y="36"/>
                      <a:pt x="83" y="36"/>
                    </a:cubicBezTo>
                    <a:cubicBezTo>
                      <a:pt x="85" y="35"/>
                      <a:pt x="86" y="32"/>
                      <a:pt x="85" y="31"/>
                    </a:cubicBezTo>
                    <a:cubicBezTo>
                      <a:pt x="85" y="30"/>
                      <a:pt x="89" y="23"/>
                      <a:pt x="90" y="22"/>
                    </a:cubicBezTo>
                    <a:cubicBezTo>
                      <a:pt x="91" y="21"/>
                      <a:pt x="95" y="21"/>
                      <a:pt x="95" y="19"/>
                    </a:cubicBezTo>
                    <a:cubicBezTo>
                      <a:pt x="95" y="17"/>
                      <a:pt x="96" y="15"/>
                      <a:pt x="94" y="14"/>
                    </a:cubicBezTo>
                    <a:cubicBezTo>
                      <a:pt x="93" y="14"/>
                      <a:pt x="91" y="12"/>
                      <a:pt x="91" y="11"/>
                    </a:cubicBezTo>
                    <a:cubicBezTo>
                      <a:pt x="91" y="10"/>
                      <a:pt x="91" y="8"/>
                      <a:pt x="92" y="7"/>
                    </a:cubicBezTo>
                    <a:cubicBezTo>
                      <a:pt x="90" y="6"/>
                      <a:pt x="90" y="4"/>
                      <a:pt x="88" y="3"/>
                    </a:cubicBezTo>
                    <a:cubicBezTo>
                      <a:pt x="87" y="2"/>
                      <a:pt x="87" y="1"/>
                      <a:pt x="86" y="2"/>
                    </a:cubicBezTo>
                    <a:cubicBezTo>
                      <a:pt x="84" y="2"/>
                      <a:pt x="82" y="6"/>
                      <a:pt x="80" y="7"/>
                    </a:cubicBezTo>
                    <a:cubicBezTo>
                      <a:pt x="78" y="8"/>
                      <a:pt x="75" y="6"/>
                      <a:pt x="73" y="5"/>
                    </a:cubicBezTo>
                    <a:cubicBezTo>
                      <a:pt x="72" y="5"/>
                      <a:pt x="65" y="5"/>
                      <a:pt x="63" y="5"/>
                    </a:cubicBezTo>
                    <a:cubicBezTo>
                      <a:pt x="61" y="5"/>
                      <a:pt x="59" y="8"/>
                      <a:pt x="57" y="9"/>
                    </a:cubicBezTo>
                    <a:cubicBezTo>
                      <a:pt x="55" y="10"/>
                      <a:pt x="51" y="9"/>
                      <a:pt x="49" y="9"/>
                    </a:cubicBezTo>
                    <a:cubicBezTo>
                      <a:pt x="48" y="8"/>
                      <a:pt x="44" y="6"/>
                      <a:pt x="43" y="6"/>
                    </a:cubicBezTo>
                    <a:cubicBezTo>
                      <a:pt x="42" y="6"/>
                      <a:pt x="39" y="6"/>
                      <a:pt x="36" y="7"/>
                    </a:cubicBezTo>
                    <a:cubicBezTo>
                      <a:pt x="34" y="9"/>
                      <a:pt x="33" y="5"/>
                      <a:pt x="32" y="3"/>
                    </a:cubicBezTo>
                    <a:cubicBezTo>
                      <a:pt x="30" y="1"/>
                      <a:pt x="27" y="3"/>
                      <a:pt x="25" y="1"/>
                    </a:cubicBezTo>
                    <a:cubicBezTo>
                      <a:pt x="24" y="0"/>
                      <a:pt x="22" y="3"/>
                      <a:pt x="21" y="3"/>
                    </a:cubicBezTo>
                    <a:cubicBezTo>
                      <a:pt x="19" y="3"/>
                      <a:pt x="15" y="2"/>
                      <a:pt x="13" y="3"/>
                    </a:cubicBezTo>
                    <a:cubicBezTo>
                      <a:pt x="12" y="4"/>
                      <a:pt x="12" y="9"/>
                      <a:pt x="11" y="9"/>
                    </a:cubicBezTo>
                    <a:cubicBezTo>
                      <a:pt x="11" y="10"/>
                      <a:pt x="8" y="13"/>
                      <a:pt x="8" y="15"/>
                    </a:cubicBezTo>
                    <a:cubicBezTo>
                      <a:pt x="8" y="16"/>
                      <a:pt x="8" y="16"/>
                      <a:pt x="7" y="17"/>
                    </a:cubicBezTo>
                    <a:cubicBezTo>
                      <a:pt x="7" y="19"/>
                      <a:pt x="8" y="21"/>
                      <a:pt x="8" y="22"/>
                    </a:cubicBezTo>
                    <a:cubicBezTo>
                      <a:pt x="8" y="24"/>
                      <a:pt x="9" y="32"/>
                      <a:pt x="7" y="33"/>
                    </a:cubicBezTo>
                    <a:cubicBezTo>
                      <a:pt x="5" y="35"/>
                      <a:pt x="4" y="38"/>
                      <a:pt x="4" y="38"/>
                    </a:cubicBezTo>
                    <a:cubicBezTo>
                      <a:pt x="4" y="38"/>
                      <a:pt x="1" y="40"/>
                      <a:pt x="1" y="44"/>
                    </a:cubicBezTo>
                    <a:cubicBezTo>
                      <a:pt x="0" y="48"/>
                      <a:pt x="1" y="50"/>
                      <a:pt x="1" y="53"/>
                    </a:cubicBezTo>
                    <a:cubicBezTo>
                      <a:pt x="1" y="56"/>
                      <a:pt x="2" y="57"/>
                      <a:pt x="3" y="60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5" y="62"/>
                      <a:pt x="12" y="62"/>
                      <a:pt x="15" y="63"/>
                    </a:cubicBezTo>
                    <a:cubicBezTo>
                      <a:pt x="19" y="64"/>
                      <a:pt x="23" y="69"/>
                      <a:pt x="23" y="71"/>
                    </a:cubicBezTo>
                    <a:cubicBezTo>
                      <a:pt x="23" y="73"/>
                      <a:pt x="25" y="77"/>
                      <a:pt x="27" y="78"/>
                    </a:cubicBezTo>
                    <a:cubicBezTo>
                      <a:pt x="29" y="79"/>
                      <a:pt x="33" y="76"/>
                      <a:pt x="35" y="76"/>
                    </a:cubicBezTo>
                    <a:cubicBezTo>
                      <a:pt x="37" y="76"/>
                      <a:pt x="45" y="76"/>
                      <a:pt x="46" y="75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9" y="70"/>
                      <a:pt x="50" y="66"/>
                      <a:pt x="50" y="66"/>
                    </a:cubicBezTo>
                    <a:cubicBezTo>
                      <a:pt x="50" y="66"/>
                      <a:pt x="58" y="58"/>
                      <a:pt x="59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6" name="Google Shape;266;p37"/>
              <p:cNvSpPr/>
              <p:nvPr/>
            </p:nvSpPr>
            <p:spPr>
              <a:xfrm>
                <a:off x="4937281" y="3853910"/>
                <a:ext cx="56463" cy="115435"/>
              </a:xfrm>
              <a:custGeom>
                <a:rect b="b" l="l" r="r" t="t"/>
                <a:pathLst>
                  <a:path extrusionOk="0" h="50" w="25">
                    <a:moveTo>
                      <a:pt x="17" y="32"/>
                    </a:moveTo>
                    <a:cubicBezTo>
                      <a:pt x="17" y="28"/>
                      <a:pt x="20" y="26"/>
                      <a:pt x="20" y="26"/>
                    </a:cubicBezTo>
                    <a:cubicBezTo>
                      <a:pt x="20" y="26"/>
                      <a:pt x="21" y="23"/>
                      <a:pt x="23" y="21"/>
                    </a:cubicBezTo>
                    <a:cubicBezTo>
                      <a:pt x="25" y="20"/>
                      <a:pt x="24" y="12"/>
                      <a:pt x="24" y="10"/>
                    </a:cubicBezTo>
                    <a:cubicBezTo>
                      <a:pt x="24" y="9"/>
                      <a:pt x="23" y="7"/>
                      <a:pt x="23" y="5"/>
                    </a:cubicBezTo>
                    <a:cubicBezTo>
                      <a:pt x="23" y="5"/>
                      <a:pt x="22" y="5"/>
                      <a:pt x="21" y="4"/>
                    </a:cubicBezTo>
                    <a:cubicBezTo>
                      <a:pt x="18" y="4"/>
                      <a:pt x="20" y="1"/>
                      <a:pt x="18" y="1"/>
                    </a:cubicBezTo>
                    <a:cubicBezTo>
                      <a:pt x="16" y="0"/>
                      <a:pt x="15" y="3"/>
                      <a:pt x="15" y="4"/>
                    </a:cubicBezTo>
                    <a:cubicBezTo>
                      <a:pt x="16" y="6"/>
                      <a:pt x="14" y="6"/>
                      <a:pt x="13" y="8"/>
                    </a:cubicBezTo>
                    <a:cubicBezTo>
                      <a:pt x="12" y="9"/>
                      <a:pt x="8" y="9"/>
                      <a:pt x="6" y="9"/>
                    </a:cubicBezTo>
                    <a:cubicBezTo>
                      <a:pt x="5" y="9"/>
                      <a:pt x="3" y="12"/>
                      <a:pt x="2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1" y="18"/>
                      <a:pt x="2" y="18"/>
                      <a:pt x="5" y="20"/>
                    </a:cubicBezTo>
                    <a:cubicBezTo>
                      <a:pt x="8" y="22"/>
                      <a:pt x="5" y="24"/>
                      <a:pt x="6" y="26"/>
                    </a:cubicBezTo>
                    <a:cubicBezTo>
                      <a:pt x="8" y="27"/>
                      <a:pt x="7" y="31"/>
                      <a:pt x="8" y="35"/>
                    </a:cubicBezTo>
                    <a:cubicBezTo>
                      <a:pt x="8" y="38"/>
                      <a:pt x="8" y="45"/>
                      <a:pt x="8" y="50"/>
                    </a:cubicBezTo>
                    <a:cubicBezTo>
                      <a:pt x="10" y="50"/>
                      <a:pt x="12" y="50"/>
                      <a:pt x="14" y="50"/>
                    </a:cubicBezTo>
                    <a:cubicBezTo>
                      <a:pt x="16" y="50"/>
                      <a:pt x="18" y="46"/>
                      <a:pt x="19" y="48"/>
                    </a:cubicBezTo>
                    <a:cubicBezTo>
                      <a:pt x="18" y="45"/>
                      <a:pt x="17" y="44"/>
                      <a:pt x="17" y="41"/>
                    </a:cubicBezTo>
                    <a:cubicBezTo>
                      <a:pt x="17" y="38"/>
                      <a:pt x="16" y="36"/>
                      <a:pt x="17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4920969" y="3879004"/>
                <a:ext cx="33878" cy="96614"/>
              </a:xfrm>
              <a:custGeom>
                <a:rect b="b" l="l" r="r" t="t"/>
                <a:pathLst>
                  <a:path extrusionOk="0" h="42" w="15">
                    <a:moveTo>
                      <a:pt x="13" y="15"/>
                    </a:moveTo>
                    <a:cubicBezTo>
                      <a:pt x="12" y="13"/>
                      <a:pt x="15" y="11"/>
                      <a:pt x="12" y="9"/>
                    </a:cubicBezTo>
                    <a:cubicBezTo>
                      <a:pt x="9" y="7"/>
                      <a:pt x="8" y="7"/>
                      <a:pt x="7" y="1"/>
                    </a:cubicBezTo>
                    <a:cubicBezTo>
                      <a:pt x="6" y="1"/>
                      <a:pt x="3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3"/>
                      <a:pt x="1" y="5"/>
                      <a:pt x="2" y="5"/>
                    </a:cubicBezTo>
                    <a:cubicBezTo>
                      <a:pt x="3" y="6"/>
                      <a:pt x="4" y="8"/>
                      <a:pt x="4" y="10"/>
                    </a:cubicBezTo>
                    <a:cubicBezTo>
                      <a:pt x="4" y="13"/>
                      <a:pt x="3" y="19"/>
                      <a:pt x="4" y="22"/>
                    </a:cubicBezTo>
                    <a:cubicBezTo>
                      <a:pt x="5" y="24"/>
                      <a:pt x="6" y="28"/>
                      <a:pt x="6" y="33"/>
                    </a:cubicBezTo>
                    <a:cubicBezTo>
                      <a:pt x="6" y="35"/>
                      <a:pt x="8" y="39"/>
                      <a:pt x="9" y="42"/>
                    </a:cubicBezTo>
                    <a:cubicBezTo>
                      <a:pt x="10" y="41"/>
                      <a:pt x="10" y="41"/>
                      <a:pt x="11" y="41"/>
                    </a:cubicBezTo>
                    <a:cubicBezTo>
                      <a:pt x="12" y="40"/>
                      <a:pt x="14" y="39"/>
                      <a:pt x="15" y="39"/>
                    </a:cubicBezTo>
                    <a:cubicBezTo>
                      <a:pt x="15" y="34"/>
                      <a:pt x="15" y="27"/>
                      <a:pt x="15" y="24"/>
                    </a:cubicBezTo>
                    <a:cubicBezTo>
                      <a:pt x="14" y="20"/>
                      <a:pt x="15" y="16"/>
                      <a:pt x="13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5081574" y="3842617"/>
                <a:ext cx="139275" cy="212049"/>
              </a:xfrm>
              <a:custGeom>
                <a:rect b="b" l="l" r="r" t="t"/>
                <a:pathLst>
                  <a:path extrusionOk="0" h="92" w="60">
                    <a:moveTo>
                      <a:pt x="25" y="88"/>
                    </a:moveTo>
                    <a:cubicBezTo>
                      <a:pt x="25" y="88"/>
                      <a:pt x="44" y="89"/>
                      <a:pt x="47" y="88"/>
                    </a:cubicBezTo>
                    <a:cubicBezTo>
                      <a:pt x="49" y="88"/>
                      <a:pt x="58" y="92"/>
                      <a:pt x="58" y="92"/>
                    </a:cubicBezTo>
                    <a:cubicBezTo>
                      <a:pt x="58" y="92"/>
                      <a:pt x="58" y="88"/>
                      <a:pt x="60" y="85"/>
                    </a:cubicBezTo>
                    <a:cubicBezTo>
                      <a:pt x="59" y="85"/>
                      <a:pt x="59" y="84"/>
                      <a:pt x="59" y="84"/>
                    </a:cubicBezTo>
                    <a:cubicBezTo>
                      <a:pt x="58" y="82"/>
                      <a:pt x="55" y="80"/>
                      <a:pt x="53" y="79"/>
                    </a:cubicBezTo>
                    <a:cubicBezTo>
                      <a:pt x="52" y="77"/>
                      <a:pt x="52" y="76"/>
                      <a:pt x="52" y="76"/>
                    </a:cubicBezTo>
                    <a:cubicBezTo>
                      <a:pt x="52" y="76"/>
                      <a:pt x="52" y="73"/>
                      <a:pt x="50" y="71"/>
                    </a:cubicBezTo>
                    <a:cubicBezTo>
                      <a:pt x="49" y="69"/>
                      <a:pt x="48" y="67"/>
                      <a:pt x="48" y="65"/>
                    </a:cubicBezTo>
                    <a:cubicBezTo>
                      <a:pt x="48" y="62"/>
                      <a:pt x="47" y="60"/>
                      <a:pt x="47" y="58"/>
                    </a:cubicBezTo>
                    <a:cubicBezTo>
                      <a:pt x="47" y="56"/>
                      <a:pt x="50" y="53"/>
                      <a:pt x="51" y="50"/>
                    </a:cubicBezTo>
                    <a:cubicBezTo>
                      <a:pt x="52" y="48"/>
                      <a:pt x="53" y="46"/>
                      <a:pt x="55" y="45"/>
                    </a:cubicBezTo>
                    <a:cubicBezTo>
                      <a:pt x="54" y="44"/>
                      <a:pt x="53" y="42"/>
                      <a:pt x="53" y="39"/>
                    </a:cubicBezTo>
                    <a:cubicBezTo>
                      <a:pt x="52" y="36"/>
                      <a:pt x="49" y="35"/>
                      <a:pt x="46" y="32"/>
                    </a:cubicBezTo>
                    <a:cubicBezTo>
                      <a:pt x="43" y="29"/>
                      <a:pt x="44" y="28"/>
                      <a:pt x="44" y="27"/>
                    </a:cubicBezTo>
                    <a:cubicBezTo>
                      <a:pt x="44" y="25"/>
                      <a:pt x="48" y="25"/>
                      <a:pt x="51" y="26"/>
                    </a:cubicBezTo>
                    <a:cubicBezTo>
                      <a:pt x="54" y="26"/>
                      <a:pt x="55" y="25"/>
                      <a:pt x="54" y="24"/>
                    </a:cubicBezTo>
                    <a:cubicBezTo>
                      <a:pt x="53" y="24"/>
                      <a:pt x="51" y="18"/>
                      <a:pt x="51" y="14"/>
                    </a:cubicBezTo>
                    <a:cubicBezTo>
                      <a:pt x="51" y="11"/>
                      <a:pt x="50" y="9"/>
                      <a:pt x="50" y="7"/>
                    </a:cubicBezTo>
                    <a:cubicBezTo>
                      <a:pt x="50" y="5"/>
                      <a:pt x="47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1"/>
                      <a:pt x="44" y="3"/>
                      <a:pt x="44" y="4"/>
                    </a:cubicBezTo>
                    <a:cubicBezTo>
                      <a:pt x="44" y="5"/>
                      <a:pt x="46" y="7"/>
                      <a:pt x="47" y="7"/>
                    </a:cubicBezTo>
                    <a:cubicBezTo>
                      <a:pt x="49" y="8"/>
                      <a:pt x="48" y="10"/>
                      <a:pt x="48" y="12"/>
                    </a:cubicBezTo>
                    <a:cubicBezTo>
                      <a:pt x="48" y="14"/>
                      <a:pt x="44" y="14"/>
                      <a:pt x="43" y="15"/>
                    </a:cubicBezTo>
                    <a:cubicBezTo>
                      <a:pt x="42" y="16"/>
                      <a:pt x="38" y="23"/>
                      <a:pt x="38" y="24"/>
                    </a:cubicBezTo>
                    <a:cubicBezTo>
                      <a:pt x="39" y="25"/>
                      <a:pt x="38" y="28"/>
                      <a:pt x="36" y="29"/>
                    </a:cubicBezTo>
                    <a:cubicBezTo>
                      <a:pt x="35" y="29"/>
                      <a:pt x="36" y="32"/>
                      <a:pt x="36" y="33"/>
                    </a:cubicBezTo>
                    <a:cubicBezTo>
                      <a:pt x="36" y="34"/>
                      <a:pt x="32" y="36"/>
                      <a:pt x="32" y="38"/>
                    </a:cubicBezTo>
                    <a:cubicBezTo>
                      <a:pt x="32" y="40"/>
                      <a:pt x="27" y="48"/>
                      <a:pt x="26" y="50"/>
                    </a:cubicBezTo>
                    <a:cubicBezTo>
                      <a:pt x="24" y="53"/>
                      <a:pt x="23" y="56"/>
                      <a:pt x="22" y="54"/>
                    </a:cubicBezTo>
                    <a:cubicBezTo>
                      <a:pt x="22" y="52"/>
                      <a:pt x="18" y="49"/>
                      <a:pt x="17" y="50"/>
                    </a:cubicBezTo>
                    <a:cubicBezTo>
                      <a:pt x="15" y="51"/>
                      <a:pt x="13" y="50"/>
                      <a:pt x="12" y="51"/>
                    </a:cubicBezTo>
                    <a:cubicBezTo>
                      <a:pt x="11" y="51"/>
                      <a:pt x="3" y="59"/>
                      <a:pt x="3" y="59"/>
                    </a:cubicBezTo>
                    <a:cubicBezTo>
                      <a:pt x="3" y="59"/>
                      <a:pt x="2" y="63"/>
                      <a:pt x="0" y="68"/>
                    </a:cubicBezTo>
                    <a:cubicBezTo>
                      <a:pt x="1" y="69"/>
                      <a:pt x="3" y="71"/>
                      <a:pt x="4" y="72"/>
                    </a:cubicBezTo>
                    <a:cubicBezTo>
                      <a:pt x="5" y="75"/>
                      <a:pt x="9" y="73"/>
                      <a:pt x="10" y="74"/>
                    </a:cubicBezTo>
                    <a:cubicBezTo>
                      <a:pt x="11" y="74"/>
                      <a:pt x="13" y="80"/>
                      <a:pt x="12" y="82"/>
                    </a:cubicBezTo>
                    <a:cubicBezTo>
                      <a:pt x="12" y="83"/>
                      <a:pt x="10" y="87"/>
                      <a:pt x="11" y="89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25" y="8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4761619" y="3886533"/>
                <a:ext cx="115435" cy="116689"/>
              </a:xfrm>
              <a:custGeom>
                <a:rect b="b" l="l" r="r" t="t"/>
                <a:pathLst>
                  <a:path extrusionOk="0" h="51" w="50">
                    <a:moveTo>
                      <a:pt x="47" y="43"/>
                    </a:moveTo>
                    <a:cubicBezTo>
                      <a:pt x="46" y="42"/>
                      <a:pt x="44" y="35"/>
                      <a:pt x="44" y="34"/>
                    </a:cubicBezTo>
                    <a:cubicBezTo>
                      <a:pt x="44" y="33"/>
                      <a:pt x="47" y="28"/>
                      <a:pt x="47" y="26"/>
                    </a:cubicBezTo>
                    <a:cubicBezTo>
                      <a:pt x="47" y="24"/>
                      <a:pt x="50" y="23"/>
                      <a:pt x="50" y="21"/>
                    </a:cubicBezTo>
                    <a:cubicBezTo>
                      <a:pt x="50" y="19"/>
                      <a:pt x="49" y="13"/>
                      <a:pt x="47" y="8"/>
                    </a:cubicBezTo>
                    <a:cubicBezTo>
                      <a:pt x="47" y="8"/>
                      <a:pt x="46" y="8"/>
                      <a:pt x="46" y="8"/>
                    </a:cubicBezTo>
                    <a:cubicBezTo>
                      <a:pt x="44" y="6"/>
                      <a:pt x="38" y="6"/>
                      <a:pt x="36" y="9"/>
                    </a:cubicBezTo>
                    <a:cubicBezTo>
                      <a:pt x="34" y="11"/>
                      <a:pt x="30" y="7"/>
                      <a:pt x="29" y="5"/>
                    </a:cubicBezTo>
                    <a:cubicBezTo>
                      <a:pt x="29" y="4"/>
                      <a:pt x="25" y="2"/>
                      <a:pt x="23" y="3"/>
                    </a:cubicBezTo>
                    <a:cubicBezTo>
                      <a:pt x="21" y="5"/>
                      <a:pt x="20" y="4"/>
                      <a:pt x="20" y="2"/>
                    </a:cubicBezTo>
                    <a:cubicBezTo>
                      <a:pt x="20" y="0"/>
                      <a:pt x="17" y="1"/>
                      <a:pt x="16" y="3"/>
                    </a:cubicBezTo>
                    <a:cubicBezTo>
                      <a:pt x="16" y="5"/>
                      <a:pt x="13" y="6"/>
                      <a:pt x="12" y="5"/>
                    </a:cubicBezTo>
                    <a:cubicBezTo>
                      <a:pt x="11" y="4"/>
                      <a:pt x="9" y="2"/>
                      <a:pt x="8" y="4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7"/>
                      <a:pt x="4" y="10"/>
                      <a:pt x="5" y="11"/>
                    </a:cubicBezTo>
                    <a:cubicBezTo>
                      <a:pt x="6" y="12"/>
                      <a:pt x="7" y="14"/>
                      <a:pt x="6" y="15"/>
                    </a:cubicBezTo>
                    <a:cubicBezTo>
                      <a:pt x="6" y="16"/>
                      <a:pt x="9" y="18"/>
                      <a:pt x="8" y="20"/>
                    </a:cubicBezTo>
                    <a:cubicBezTo>
                      <a:pt x="6" y="21"/>
                      <a:pt x="5" y="18"/>
                      <a:pt x="4" y="20"/>
                    </a:cubicBezTo>
                    <a:cubicBezTo>
                      <a:pt x="3" y="22"/>
                      <a:pt x="6" y="24"/>
                      <a:pt x="5" y="25"/>
                    </a:cubicBezTo>
                    <a:cubicBezTo>
                      <a:pt x="4" y="26"/>
                      <a:pt x="2" y="27"/>
                      <a:pt x="2" y="29"/>
                    </a:cubicBezTo>
                    <a:cubicBezTo>
                      <a:pt x="3" y="32"/>
                      <a:pt x="3" y="34"/>
                      <a:pt x="1" y="35"/>
                    </a:cubicBezTo>
                    <a:cubicBezTo>
                      <a:pt x="0" y="36"/>
                      <a:pt x="2" y="36"/>
                      <a:pt x="4" y="38"/>
                    </a:cubicBezTo>
                    <a:cubicBezTo>
                      <a:pt x="7" y="39"/>
                      <a:pt x="11" y="41"/>
                      <a:pt x="10" y="44"/>
                    </a:cubicBezTo>
                    <a:cubicBezTo>
                      <a:pt x="10" y="46"/>
                      <a:pt x="9" y="47"/>
                      <a:pt x="8" y="51"/>
                    </a:cubicBezTo>
                    <a:cubicBezTo>
                      <a:pt x="13" y="51"/>
                      <a:pt x="22" y="48"/>
                      <a:pt x="32" y="46"/>
                    </a:cubicBezTo>
                    <a:cubicBezTo>
                      <a:pt x="38" y="45"/>
                      <a:pt x="43" y="46"/>
                      <a:pt x="47" y="47"/>
                    </a:cubicBezTo>
                    <a:cubicBezTo>
                      <a:pt x="48" y="45"/>
                      <a:pt x="48" y="44"/>
                      <a:pt x="47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4863252" y="3879004"/>
                <a:ext cx="77793" cy="120454"/>
              </a:xfrm>
              <a:custGeom>
                <a:rect b="b" l="l" r="r" t="t"/>
                <a:pathLst>
                  <a:path extrusionOk="0" h="52" w="34">
                    <a:moveTo>
                      <a:pt x="29" y="22"/>
                    </a:moveTo>
                    <a:cubicBezTo>
                      <a:pt x="28" y="19"/>
                      <a:pt x="29" y="13"/>
                      <a:pt x="29" y="10"/>
                    </a:cubicBezTo>
                    <a:cubicBezTo>
                      <a:pt x="29" y="8"/>
                      <a:pt x="28" y="6"/>
                      <a:pt x="27" y="5"/>
                    </a:cubicBezTo>
                    <a:cubicBezTo>
                      <a:pt x="26" y="5"/>
                      <a:pt x="26" y="3"/>
                      <a:pt x="25" y="0"/>
                    </a:cubicBezTo>
                    <a:cubicBezTo>
                      <a:pt x="24" y="1"/>
                      <a:pt x="24" y="3"/>
                      <a:pt x="23" y="2"/>
                    </a:cubicBezTo>
                    <a:cubicBezTo>
                      <a:pt x="23" y="1"/>
                      <a:pt x="4" y="0"/>
                      <a:pt x="3" y="2"/>
                    </a:cubicBezTo>
                    <a:cubicBezTo>
                      <a:pt x="2" y="3"/>
                      <a:pt x="5" y="8"/>
                      <a:pt x="4" y="10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5" y="16"/>
                      <a:pt x="6" y="22"/>
                      <a:pt x="6" y="24"/>
                    </a:cubicBezTo>
                    <a:cubicBezTo>
                      <a:pt x="6" y="26"/>
                      <a:pt x="3" y="27"/>
                      <a:pt x="3" y="29"/>
                    </a:cubicBezTo>
                    <a:cubicBezTo>
                      <a:pt x="3" y="31"/>
                      <a:pt x="0" y="36"/>
                      <a:pt x="0" y="37"/>
                    </a:cubicBezTo>
                    <a:cubicBezTo>
                      <a:pt x="0" y="38"/>
                      <a:pt x="2" y="45"/>
                      <a:pt x="3" y="46"/>
                    </a:cubicBezTo>
                    <a:cubicBezTo>
                      <a:pt x="4" y="47"/>
                      <a:pt x="4" y="48"/>
                      <a:pt x="3" y="50"/>
                    </a:cubicBezTo>
                    <a:cubicBezTo>
                      <a:pt x="7" y="51"/>
                      <a:pt x="9" y="52"/>
                      <a:pt x="9" y="52"/>
                    </a:cubicBezTo>
                    <a:cubicBezTo>
                      <a:pt x="11" y="52"/>
                      <a:pt x="21" y="48"/>
                      <a:pt x="25" y="46"/>
                    </a:cubicBezTo>
                    <a:cubicBezTo>
                      <a:pt x="28" y="44"/>
                      <a:pt x="32" y="43"/>
                      <a:pt x="34" y="42"/>
                    </a:cubicBezTo>
                    <a:cubicBezTo>
                      <a:pt x="33" y="39"/>
                      <a:pt x="31" y="35"/>
                      <a:pt x="31" y="33"/>
                    </a:cubicBezTo>
                    <a:cubicBezTo>
                      <a:pt x="31" y="28"/>
                      <a:pt x="30" y="24"/>
                      <a:pt x="29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4641165" y="3848891"/>
                <a:ext cx="140529" cy="106652"/>
              </a:xfrm>
              <a:custGeom>
                <a:rect b="b" l="l" r="r" t="t"/>
                <a:pathLst>
                  <a:path extrusionOk="0" h="46" w="61">
                    <a:moveTo>
                      <a:pt x="20" y="25"/>
                    </a:moveTo>
                    <a:cubicBezTo>
                      <a:pt x="20" y="23"/>
                      <a:pt x="22" y="23"/>
                      <a:pt x="24" y="24"/>
                    </a:cubicBezTo>
                    <a:cubicBezTo>
                      <a:pt x="26" y="24"/>
                      <a:pt x="28" y="23"/>
                      <a:pt x="30" y="23"/>
                    </a:cubicBezTo>
                    <a:cubicBezTo>
                      <a:pt x="32" y="23"/>
                      <a:pt x="37" y="29"/>
                      <a:pt x="37" y="31"/>
                    </a:cubicBezTo>
                    <a:cubicBezTo>
                      <a:pt x="37" y="32"/>
                      <a:pt x="37" y="34"/>
                      <a:pt x="38" y="35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1" y="35"/>
                      <a:pt x="43" y="35"/>
                      <a:pt x="44" y="35"/>
                    </a:cubicBezTo>
                    <a:cubicBezTo>
                      <a:pt x="45" y="35"/>
                      <a:pt x="46" y="39"/>
                      <a:pt x="46" y="42"/>
                    </a:cubicBezTo>
                    <a:cubicBezTo>
                      <a:pt x="46" y="44"/>
                      <a:pt x="49" y="46"/>
                      <a:pt x="50" y="45"/>
                    </a:cubicBezTo>
                    <a:cubicBezTo>
                      <a:pt x="51" y="43"/>
                      <a:pt x="53" y="41"/>
                      <a:pt x="53" y="42"/>
                    </a:cubicBezTo>
                    <a:cubicBezTo>
                      <a:pt x="53" y="43"/>
                      <a:pt x="54" y="43"/>
                      <a:pt x="55" y="43"/>
                    </a:cubicBezTo>
                    <a:cubicBezTo>
                      <a:pt x="55" y="42"/>
                      <a:pt x="56" y="42"/>
                      <a:pt x="57" y="41"/>
                    </a:cubicBezTo>
                    <a:cubicBezTo>
                      <a:pt x="58" y="40"/>
                      <a:pt x="55" y="38"/>
                      <a:pt x="56" y="36"/>
                    </a:cubicBezTo>
                    <a:cubicBezTo>
                      <a:pt x="57" y="34"/>
                      <a:pt x="58" y="37"/>
                      <a:pt x="60" y="36"/>
                    </a:cubicBezTo>
                    <a:cubicBezTo>
                      <a:pt x="61" y="34"/>
                      <a:pt x="58" y="32"/>
                      <a:pt x="58" y="31"/>
                    </a:cubicBezTo>
                    <a:cubicBezTo>
                      <a:pt x="59" y="30"/>
                      <a:pt x="58" y="28"/>
                      <a:pt x="57" y="27"/>
                    </a:cubicBezTo>
                    <a:cubicBezTo>
                      <a:pt x="56" y="26"/>
                      <a:pt x="56" y="23"/>
                      <a:pt x="57" y="20"/>
                    </a:cubicBezTo>
                    <a:cubicBezTo>
                      <a:pt x="56" y="20"/>
                      <a:pt x="56" y="20"/>
                      <a:pt x="56" y="19"/>
                    </a:cubicBezTo>
                    <a:cubicBezTo>
                      <a:pt x="55" y="18"/>
                      <a:pt x="56" y="15"/>
                      <a:pt x="54" y="15"/>
                    </a:cubicBezTo>
                    <a:cubicBezTo>
                      <a:pt x="52" y="15"/>
                      <a:pt x="52" y="12"/>
                      <a:pt x="54" y="12"/>
                    </a:cubicBezTo>
                    <a:cubicBezTo>
                      <a:pt x="55" y="11"/>
                      <a:pt x="51" y="10"/>
                      <a:pt x="51" y="8"/>
                    </a:cubicBezTo>
                    <a:cubicBezTo>
                      <a:pt x="51" y="6"/>
                      <a:pt x="49" y="2"/>
                      <a:pt x="48" y="2"/>
                    </a:cubicBezTo>
                    <a:cubicBezTo>
                      <a:pt x="47" y="2"/>
                      <a:pt x="44" y="6"/>
                      <a:pt x="42" y="6"/>
                    </a:cubicBezTo>
                    <a:cubicBezTo>
                      <a:pt x="41" y="6"/>
                      <a:pt x="38" y="3"/>
                      <a:pt x="37" y="6"/>
                    </a:cubicBezTo>
                    <a:cubicBezTo>
                      <a:pt x="36" y="8"/>
                      <a:pt x="34" y="5"/>
                      <a:pt x="32" y="6"/>
                    </a:cubicBezTo>
                    <a:cubicBezTo>
                      <a:pt x="31" y="8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29" y="3"/>
                      <a:pt x="29" y="3"/>
                    </a:cubicBezTo>
                    <a:cubicBezTo>
                      <a:pt x="25" y="5"/>
                      <a:pt x="18" y="4"/>
                      <a:pt x="17" y="3"/>
                    </a:cubicBezTo>
                    <a:cubicBezTo>
                      <a:pt x="17" y="1"/>
                      <a:pt x="12" y="0"/>
                      <a:pt x="12" y="0"/>
                    </a:cubicBezTo>
                    <a:cubicBezTo>
                      <a:pt x="12" y="0"/>
                      <a:pt x="12" y="3"/>
                      <a:pt x="10" y="4"/>
                    </a:cubicBezTo>
                    <a:cubicBezTo>
                      <a:pt x="8" y="5"/>
                      <a:pt x="10" y="7"/>
                      <a:pt x="10" y="8"/>
                    </a:cubicBezTo>
                    <a:cubicBezTo>
                      <a:pt x="10" y="8"/>
                      <a:pt x="9" y="10"/>
                      <a:pt x="7" y="9"/>
                    </a:cubicBezTo>
                    <a:cubicBezTo>
                      <a:pt x="6" y="8"/>
                      <a:pt x="3" y="12"/>
                      <a:pt x="1" y="13"/>
                    </a:cubicBezTo>
                    <a:cubicBezTo>
                      <a:pt x="1" y="13"/>
                      <a:pt x="0" y="13"/>
                      <a:pt x="0" y="14"/>
                    </a:cubicBezTo>
                    <a:cubicBezTo>
                      <a:pt x="3" y="16"/>
                      <a:pt x="2" y="18"/>
                      <a:pt x="6" y="21"/>
                    </a:cubicBezTo>
                    <a:cubicBezTo>
                      <a:pt x="9" y="23"/>
                      <a:pt x="13" y="26"/>
                      <a:pt x="15" y="31"/>
                    </a:cubicBezTo>
                    <a:cubicBezTo>
                      <a:pt x="17" y="29"/>
                      <a:pt x="20" y="26"/>
                      <a:pt x="20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4708920" y="3929193"/>
                <a:ext cx="77793" cy="74029"/>
              </a:xfrm>
              <a:custGeom>
                <a:rect b="b" l="l" r="r" t="t"/>
                <a:pathLst>
                  <a:path extrusionOk="0" h="32" w="34">
                    <a:moveTo>
                      <a:pt x="27" y="19"/>
                    </a:moveTo>
                    <a:cubicBezTo>
                      <a:pt x="25" y="17"/>
                      <a:pt x="23" y="17"/>
                      <a:pt x="24" y="16"/>
                    </a:cubicBezTo>
                    <a:cubicBezTo>
                      <a:pt x="26" y="15"/>
                      <a:pt x="26" y="13"/>
                      <a:pt x="25" y="10"/>
                    </a:cubicBezTo>
                    <a:cubicBezTo>
                      <a:pt x="25" y="9"/>
                      <a:pt x="25" y="9"/>
                      <a:pt x="26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6"/>
                      <a:pt x="22" y="8"/>
                      <a:pt x="21" y="10"/>
                    </a:cubicBezTo>
                    <a:cubicBezTo>
                      <a:pt x="20" y="11"/>
                      <a:pt x="17" y="9"/>
                      <a:pt x="17" y="7"/>
                    </a:cubicBezTo>
                    <a:cubicBezTo>
                      <a:pt x="17" y="4"/>
                      <a:pt x="16" y="0"/>
                      <a:pt x="15" y="0"/>
                    </a:cubicBezTo>
                    <a:cubicBezTo>
                      <a:pt x="14" y="0"/>
                      <a:pt x="12" y="0"/>
                      <a:pt x="9" y="1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8" y="7"/>
                      <a:pt x="3" y="9"/>
                      <a:pt x="2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3" y="15"/>
                      <a:pt x="7" y="18"/>
                      <a:pt x="10" y="20"/>
                    </a:cubicBezTo>
                    <a:cubicBezTo>
                      <a:pt x="16" y="24"/>
                      <a:pt x="25" y="30"/>
                      <a:pt x="29" y="32"/>
                    </a:cubicBezTo>
                    <a:cubicBezTo>
                      <a:pt x="30" y="32"/>
                      <a:pt x="30" y="32"/>
                      <a:pt x="31" y="32"/>
                    </a:cubicBezTo>
                    <a:cubicBezTo>
                      <a:pt x="32" y="28"/>
                      <a:pt x="33" y="27"/>
                      <a:pt x="33" y="25"/>
                    </a:cubicBezTo>
                    <a:cubicBezTo>
                      <a:pt x="34" y="22"/>
                      <a:pt x="30" y="20"/>
                      <a:pt x="27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4676298" y="3901589"/>
                <a:ext cx="52698" cy="57717"/>
              </a:xfrm>
              <a:custGeom>
                <a:rect b="b" l="l" r="r" t="t"/>
                <a:pathLst>
                  <a:path extrusionOk="0" h="25" w="23">
                    <a:moveTo>
                      <a:pt x="22" y="17"/>
                    </a:moveTo>
                    <a:cubicBezTo>
                      <a:pt x="22" y="15"/>
                      <a:pt x="23" y="14"/>
                      <a:pt x="23" y="12"/>
                    </a:cubicBezTo>
                    <a:cubicBezTo>
                      <a:pt x="22" y="11"/>
                      <a:pt x="22" y="9"/>
                      <a:pt x="22" y="8"/>
                    </a:cubicBezTo>
                    <a:cubicBezTo>
                      <a:pt x="22" y="6"/>
                      <a:pt x="17" y="0"/>
                      <a:pt x="15" y="0"/>
                    </a:cubicBezTo>
                    <a:cubicBezTo>
                      <a:pt x="13" y="0"/>
                      <a:pt x="11" y="1"/>
                      <a:pt x="9" y="1"/>
                    </a:cubicBezTo>
                    <a:cubicBezTo>
                      <a:pt x="7" y="0"/>
                      <a:pt x="5" y="0"/>
                      <a:pt x="5" y="2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3" y="17"/>
                      <a:pt x="5" y="19"/>
                      <a:pt x="7" y="21"/>
                    </a:cubicBezTo>
                    <a:cubicBezTo>
                      <a:pt x="9" y="22"/>
                      <a:pt x="11" y="23"/>
                      <a:pt x="14" y="25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7" y="21"/>
                      <a:pt x="22" y="19"/>
                      <a:pt x="22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4607288" y="3559049"/>
                <a:ext cx="154331" cy="124218"/>
              </a:xfrm>
              <a:custGeom>
                <a:rect b="b" l="l" r="r" t="t"/>
                <a:pathLst>
                  <a:path extrusionOk="0" h="54" w="67">
                    <a:moveTo>
                      <a:pt x="31" y="42"/>
                    </a:moveTo>
                    <a:cubicBezTo>
                      <a:pt x="31" y="40"/>
                      <a:pt x="40" y="38"/>
                      <a:pt x="40" y="36"/>
                    </a:cubicBezTo>
                    <a:cubicBezTo>
                      <a:pt x="40" y="34"/>
                      <a:pt x="40" y="14"/>
                      <a:pt x="40" y="14"/>
                    </a:cubicBezTo>
                    <a:cubicBezTo>
                      <a:pt x="40" y="14"/>
                      <a:pt x="66" y="15"/>
                      <a:pt x="67" y="14"/>
                    </a:cubicBezTo>
                    <a:cubicBezTo>
                      <a:pt x="67" y="14"/>
                      <a:pt x="67" y="8"/>
                      <a:pt x="67" y="3"/>
                    </a:cubicBezTo>
                    <a:cubicBezTo>
                      <a:pt x="66" y="1"/>
                      <a:pt x="67" y="0"/>
                      <a:pt x="61" y="0"/>
                    </a:cubicBezTo>
                    <a:cubicBezTo>
                      <a:pt x="56" y="0"/>
                      <a:pt x="41" y="0"/>
                      <a:pt x="31" y="0"/>
                    </a:cubicBezTo>
                    <a:cubicBezTo>
                      <a:pt x="29" y="2"/>
                      <a:pt x="28" y="5"/>
                      <a:pt x="27" y="7"/>
                    </a:cubicBezTo>
                    <a:cubicBezTo>
                      <a:pt x="25" y="11"/>
                      <a:pt x="16" y="16"/>
                      <a:pt x="16" y="22"/>
                    </a:cubicBezTo>
                    <a:cubicBezTo>
                      <a:pt x="16" y="27"/>
                      <a:pt x="7" y="35"/>
                      <a:pt x="2" y="47"/>
                    </a:cubicBezTo>
                    <a:cubicBezTo>
                      <a:pt x="0" y="50"/>
                      <a:pt x="0" y="52"/>
                      <a:pt x="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44"/>
                      <a:pt x="31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4604778" y="3565323"/>
                <a:ext cx="225851" cy="247181"/>
              </a:xfrm>
              <a:custGeom>
                <a:rect b="b" l="l" r="r" t="t"/>
                <a:pathLst>
                  <a:path extrusionOk="0" h="107" w="98">
                    <a:moveTo>
                      <a:pt x="8" y="92"/>
                    </a:moveTo>
                    <a:cubicBezTo>
                      <a:pt x="11" y="93"/>
                      <a:pt x="15" y="92"/>
                      <a:pt x="15" y="92"/>
                    </a:cubicBezTo>
                    <a:cubicBezTo>
                      <a:pt x="15" y="92"/>
                      <a:pt x="19" y="90"/>
                      <a:pt x="21" y="92"/>
                    </a:cubicBezTo>
                    <a:cubicBezTo>
                      <a:pt x="24" y="93"/>
                      <a:pt x="26" y="95"/>
                      <a:pt x="26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9" y="95"/>
                      <a:pt x="31" y="102"/>
                      <a:pt x="34" y="103"/>
                    </a:cubicBezTo>
                    <a:cubicBezTo>
                      <a:pt x="36" y="103"/>
                      <a:pt x="38" y="105"/>
                      <a:pt x="38" y="107"/>
                    </a:cubicBezTo>
                    <a:cubicBezTo>
                      <a:pt x="41" y="107"/>
                      <a:pt x="42" y="106"/>
                      <a:pt x="42" y="104"/>
                    </a:cubicBezTo>
                    <a:cubicBezTo>
                      <a:pt x="42" y="102"/>
                      <a:pt x="44" y="99"/>
                      <a:pt x="47" y="102"/>
                    </a:cubicBezTo>
                    <a:cubicBezTo>
                      <a:pt x="51" y="105"/>
                      <a:pt x="51" y="103"/>
                      <a:pt x="52" y="101"/>
                    </a:cubicBezTo>
                    <a:cubicBezTo>
                      <a:pt x="52" y="100"/>
                      <a:pt x="55" y="102"/>
                      <a:pt x="57" y="102"/>
                    </a:cubicBezTo>
                    <a:cubicBezTo>
                      <a:pt x="59" y="102"/>
                      <a:pt x="62" y="100"/>
                      <a:pt x="62" y="100"/>
                    </a:cubicBezTo>
                    <a:cubicBezTo>
                      <a:pt x="62" y="100"/>
                      <a:pt x="92" y="101"/>
                      <a:pt x="93" y="100"/>
                    </a:cubicBezTo>
                    <a:cubicBezTo>
                      <a:pt x="95" y="99"/>
                      <a:pt x="94" y="93"/>
                      <a:pt x="94" y="93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83" y="10"/>
                      <a:pt x="71" y="2"/>
                      <a:pt x="69" y="1"/>
                    </a:cubicBezTo>
                    <a:cubicBezTo>
                      <a:pt x="69" y="1"/>
                      <a:pt x="68" y="0"/>
                      <a:pt x="68" y="0"/>
                    </a:cubicBezTo>
                    <a:cubicBezTo>
                      <a:pt x="68" y="5"/>
                      <a:pt x="68" y="11"/>
                      <a:pt x="68" y="11"/>
                    </a:cubicBezTo>
                    <a:cubicBezTo>
                      <a:pt x="67" y="12"/>
                      <a:pt x="41" y="11"/>
                      <a:pt x="41" y="11"/>
                    </a:cubicBezTo>
                    <a:cubicBezTo>
                      <a:pt x="41" y="11"/>
                      <a:pt x="41" y="31"/>
                      <a:pt x="41" y="33"/>
                    </a:cubicBezTo>
                    <a:cubicBezTo>
                      <a:pt x="41" y="35"/>
                      <a:pt x="32" y="37"/>
                      <a:pt x="32" y="39"/>
                    </a:cubicBezTo>
                    <a:cubicBezTo>
                      <a:pt x="32" y="41"/>
                      <a:pt x="32" y="51"/>
                      <a:pt x="32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6"/>
                      <a:pt x="3" y="58"/>
                      <a:pt x="5" y="60"/>
                    </a:cubicBezTo>
                    <a:cubicBezTo>
                      <a:pt x="8" y="63"/>
                      <a:pt x="3" y="68"/>
                      <a:pt x="7" y="73"/>
                    </a:cubicBezTo>
                    <a:cubicBezTo>
                      <a:pt x="11" y="78"/>
                      <a:pt x="6" y="86"/>
                      <a:pt x="4" y="89"/>
                    </a:cubicBezTo>
                    <a:cubicBezTo>
                      <a:pt x="3" y="91"/>
                      <a:pt x="3" y="93"/>
                      <a:pt x="3" y="96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6" y="95"/>
                      <a:pt x="5" y="92"/>
                      <a:pt x="8" y="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4692609" y="3611748"/>
                <a:ext cx="311172" cy="288587"/>
              </a:xfrm>
              <a:custGeom>
                <a:rect b="b" l="l" r="r" t="t"/>
                <a:pathLst>
                  <a:path extrusionOk="0" h="125" w="135">
                    <a:moveTo>
                      <a:pt x="128" y="52"/>
                    </a:moveTo>
                    <a:cubicBezTo>
                      <a:pt x="128" y="52"/>
                      <a:pt x="128" y="46"/>
                      <a:pt x="124" y="43"/>
                    </a:cubicBezTo>
                    <a:cubicBezTo>
                      <a:pt x="120" y="41"/>
                      <a:pt x="115" y="40"/>
                      <a:pt x="115" y="40"/>
                    </a:cubicBezTo>
                    <a:cubicBezTo>
                      <a:pt x="115" y="40"/>
                      <a:pt x="112" y="35"/>
                      <a:pt x="109" y="33"/>
                    </a:cubicBezTo>
                    <a:cubicBezTo>
                      <a:pt x="108" y="32"/>
                      <a:pt x="82" y="14"/>
                      <a:pt x="6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7" y="79"/>
                      <a:pt x="55" y="80"/>
                    </a:cubicBezTo>
                    <a:cubicBezTo>
                      <a:pt x="54" y="81"/>
                      <a:pt x="24" y="80"/>
                      <a:pt x="24" y="80"/>
                    </a:cubicBezTo>
                    <a:cubicBezTo>
                      <a:pt x="24" y="80"/>
                      <a:pt x="21" y="82"/>
                      <a:pt x="19" y="82"/>
                    </a:cubicBezTo>
                    <a:cubicBezTo>
                      <a:pt x="17" y="82"/>
                      <a:pt x="14" y="80"/>
                      <a:pt x="14" y="81"/>
                    </a:cubicBezTo>
                    <a:cubicBezTo>
                      <a:pt x="13" y="83"/>
                      <a:pt x="13" y="85"/>
                      <a:pt x="9" y="82"/>
                    </a:cubicBezTo>
                    <a:cubicBezTo>
                      <a:pt x="6" y="79"/>
                      <a:pt x="4" y="82"/>
                      <a:pt x="4" y="84"/>
                    </a:cubicBezTo>
                    <a:cubicBezTo>
                      <a:pt x="4" y="86"/>
                      <a:pt x="3" y="87"/>
                      <a:pt x="0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4"/>
                      <a:pt x="4" y="96"/>
                    </a:cubicBezTo>
                    <a:cubicBezTo>
                      <a:pt x="5" y="97"/>
                      <a:pt x="8" y="100"/>
                      <a:pt x="8" y="101"/>
                    </a:cubicBezTo>
                    <a:cubicBezTo>
                      <a:pt x="8" y="102"/>
                      <a:pt x="8" y="107"/>
                      <a:pt x="8" y="107"/>
                    </a:cubicBezTo>
                    <a:cubicBezTo>
                      <a:pt x="8" y="107"/>
                      <a:pt x="9" y="111"/>
                      <a:pt x="10" y="109"/>
                    </a:cubicBezTo>
                    <a:cubicBezTo>
                      <a:pt x="12" y="108"/>
                      <a:pt x="14" y="111"/>
                      <a:pt x="15" y="109"/>
                    </a:cubicBezTo>
                    <a:cubicBezTo>
                      <a:pt x="16" y="106"/>
                      <a:pt x="19" y="109"/>
                      <a:pt x="20" y="109"/>
                    </a:cubicBezTo>
                    <a:cubicBezTo>
                      <a:pt x="22" y="109"/>
                      <a:pt x="25" y="105"/>
                      <a:pt x="26" y="105"/>
                    </a:cubicBezTo>
                    <a:cubicBezTo>
                      <a:pt x="27" y="105"/>
                      <a:pt x="29" y="109"/>
                      <a:pt x="29" y="111"/>
                    </a:cubicBezTo>
                    <a:cubicBezTo>
                      <a:pt x="29" y="113"/>
                      <a:pt x="33" y="114"/>
                      <a:pt x="32" y="115"/>
                    </a:cubicBezTo>
                    <a:cubicBezTo>
                      <a:pt x="30" y="115"/>
                      <a:pt x="30" y="118"/>
                      <a:pt x="32" y="118"/>
                    </a:cubicBezTo>
                    <a:cubicBezTo>
                      <a:pt x="34" y="118"/>
                      <a:pt x="33" y="121"/>
                      <a:pt x="34" y="122"/>
                    </a:cubicBezTo>
                    <a:cubicBezTo>
                      <a:pt x="35" y="124"/>
                      <a:pt x="37" y="125"/>
                      <a:pt x="38" y="123"/>
                    </a:cubicBezTo>
                    <a:cubicBezTo>
                      <a:pt x="39" y="121"/>
                      <a:pt x="41" y="123"/>
                      <a:pt x="42" y="124"/>
                    </a:cubicBezTo>
                    <a:cubicBezTo>
                      <a:pt x="43" y="125"/>
                      <a:pt x="46" y="124"/>
                      <a:pt x="46" y="122"/>
                    </a:cubicBezTo>
                    <a:cubicBezTo>
                      <a:pt x="47" y="120"/>
                      <a:pt x="50" y="119"/>
                      <a:pt x="50" y="121"/>
                    </a:cubicBezTo>
                    <a:cubicBezTo>
                      <a:pt x="50" y="123"/>
                      <a:pt x="51" y="124"/>
                      <a:pt x="53" y="122"/>
                    </a:cubicBezTo>
                    <a:cubicBezTo>
                      <a:pt x="54" y="122"/>
                      <a:pt x="55" y="122"/>
                      <a:pt x="55" y="122"/>
                    </a:cubicBezTo>
                    <a:cubicBezTo>
                      <a:pt x="56" y="119"/>
                      <a:pt x="57" y="117"/>
                      <a:pt x="58" y="116"/>
                    </a:cubicBezTo>
                    <a:cubicBezTo>
                      <a:pt x="58" y="114"/>
                      <a:pt x="56" y="111"/>
                      <a:pt x="57" y="110"/>
                    </a:cubicBezTo>
                    <a:cubicBezTo>
                      <a:pt x="58" y="110"/>
                      <a:pt x="62" y="111"/>
                      <a:pt x="63" y="108"/>
                    </a:cubicBezTo>
                    <a:cubicBezTo>
                      <a:pt x="65" y="104"/>
                      <a:pt x="66" y="103"/>
                      <a:pt x="66" y="103"/>
                    </a:cubicBezTo>
                    <a:cubicBezTo>
                      <a:pt x="66" y="103"/>
                      <a:pt x="67" y="95"/>
                      <a:pt x="69" y="97"/>
                    </a:cubicBezTo>
                    <a:cubicBezTo>
                      <a:pt x="71" y="98"/>
                      <a:pt x="73" y="100"/>
                      <a:pt x="74" y="97"/>
                    </a:cubicBezTo>
                    <a:cubicBezTo>
                      <a:pt x="74" y="94"/>
                      <a:pt x="77" y="96"/>
                      <a:pt x="77" y="93"/>
                    </a:cubicBezTo>
                    <a:cubicBezTo>
                      <a:pt x="78" y="90"/>
                      <a:pt x="79" y="91"/>
                      <a:pt x="81" y="91"/>
                    </a:cubicBezTo>
                    <a:cubicBezTo>
                      <a:pt x="83" y="92"/>
                      <a:pt x="84" y="91"/>
                      <a:pt x="84" y="89"/>
                    </a:cubicBezTo>
                    <a:cubicBezTo>
                      <a:pt x="84" y="88"/>
                      <a:pt x="88" y="89"/>
                      <a:pt x="91" y="87"/>
                    </a:cubicBezTo>
                    <a:cubicBezTo>
                      <a:pt x="94" y="84"/>
                      <a:pt x="96" y="83"/>
                      <a:pt x="97" y="84"/>
                    </a:cubicBezTo>
                    <a:cubicBezTo>
                      <a:pt x="98" y="85"/>
                      <a:pt x="106" y="85"/>
                      <a:pt x="107" y="84"/>
                    </a:cubicBezTo>
                    <a:cubicBezTo>
                      <a:pt x="108" y="84"/>
                      <a:pt x="111" y="82"/>
                      <a:pt x="114" y="82"/>
                    </a:cubicBezTo>
                    <a:cubicBezTo>
                      <a:pt x="117" y="83"/>
                      <a:pt x="123" y="81"/>
                      <a:pt x="126" y="81"/>
                    </a:cubicBezTo>
                    <a:cubicBezTo>
                      <a:pt x="129" y="81"/>
                      <a:pt x="130" y="79"/>
                      <a:pt x="131" y="78"/>
                    </a:cubicBezTo>
                    <a:cubicBezTo>
                      <a:pt x="132" y="77"/>
                      <a:pt x="133" y="72"/>
                      <a:pt x="134" y="72"/>
                    </a:cubicBezTo>
                    <a:cubicBezTo>
                      <a:pt x="135" y="71"/>
                      <a:pt x="134" y="56"/>
                      <a:pt x="134" y="50"/>
                    </a:cubicBezTo>
                    <a:cubicBezTo>
                      <a:pt x="132" y="51"/>
                      <a:pt x="128" y="52"/>
                      <a:pt x="128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4819336" y="3802466"/>
                <a:ext cx="154331" cy="109161"/>
              </a:xfrm>
              <a:custGeom>
                <a:rect b="b" l="l" r="r" t="t"/>
                <a:pathLst>
                  <a:path extrusionOk="0" h="47" w="67">
                    <a:moveTo>
                      <a:pt x="66" y="26"/>
                    </a:moveTo>
                    <a:cubicBezTo>
                      <a:pt x="65" y="25"/>
                      <a:pt x="63" y="25"/>
                      <a:pt x="63" y="25"/>
                    </a:cubicBezTo>
                    <a:cubicBezTo>
                      <a:pt x="62" y="25"/>
                      <a:pt x="63" y="21"/>
                      <a:pt x="62" y="20"/>
                    </a:cubicBezTo>
                    <a:cubicBezTo>
                      <a:pt x="62" y="20"/>
                      <a:pt x="60" y="22"/>
                      <a:pt x="58" y="21"/>
                    </a:cubicBezTo>
                    <a:cubicBezTo>
                      <a:pt x="57" y="20"/>
                      <a:pt x="56" y="18"/>
                      <a:pt x="55" y="18"/>
                    </a:cubicBezTo>
                    <a:cubicBezTo>
                      <a:pt x="54" y="18"/>
                      <a:pt x="54" y="17"/>
                      <a:pt x="54" y="15"/>
                    </a:cubicBezTo>
                    <a:cubicBezTo>
                      <a:pt x="54" y="13"/>
                      <a:pt x="51" y="12"/>
                      <a:pt x="50" y="11"/>
                    </a:cubicBezTo>
                    <a:cubicBezTo>
                      <a:pt x="48" y="10"/>
                      <a:pt x="48" y="7"/>
                      <a:pt x="47" y="6"/>
                    </a:cubicBezTo>
                    <a:cubicBezTo>
                      <a:pt x="47" y="6"/>
                      <a:pt x="47" y="4"/>
                      <a:pt x="47" y="2"/>
                    </a:cubicBezTo>
                    <a:cubicBezTo>
                      <a:pt x="45" y="2"/>
                      <a:pt x="43" y="2"/>
                      <a:pt x="42" y="1"/>
                    </a:cubicBezTo>
                    <a:cubicBezTo>
                      <a:pt x="41" y="0"/>
                      <a:pt x="39" y="1"/>
                      <a:pt x="36" y="4"/>
                    </a:cubicBezTo>
                    <a:cubicBezTo>
                      <a:pt x="33" y="6"/>
                      <a:pt x="29" y="5"/>
                      <a:pt x="29" y="6"/>
                    </a:cubicBezTo>
                    <a:cubicBezTo>
                      <a:pt x="29" y="8"/>
                      <a:pt x="28" y="9"/>
                      <a:pt x="26" y="8"/>
                    </a:cubicBezTo>
                    <a:cubicBezTo>
                      <a:pt x="24" y="8"/>
                      <a:pt x="23" y="7"/>
                      <a:pt x="22" y="10"/>
                    </a:cubicBezTo>
                    <a:cubicBezTo>
                      <a:pt x="22" y="13"/>
                      <a:pt x="19" y="11"/>
                      <a:pt x="19" y="14"/>
                    </a:cubicBezTo>
                    <a:cubicBezTo>
                      <a:pt x="18" y="17"/>
                      <a:pt x="16" y="15"/>
                      <a:pt x="14" y="14"/>
                    </a:cubicBezTo>
                    <a:cubicBezTo>
                      <a:pt x="12" y="12"/>
                      <a:pt x="11" y="20"/>
                      <a:pt x="11" y="20"/>
                    </a:cubicBezTo>
                    <a:cubicBezTo>
                      <a:pt x="11" y="20"/>
                      <a:pt x="10" y="21"/>
                      <a:pt x="8" y="25"/>
                    </a:cubicBezTo>
                    <a:cubicBezTo>
                      <a:pt x="7" y="28"/>
                      <a:pt x="3" y="27"/>
                      <a:pt x="2" y="27"/>
                    </a:cubicBezTo>
                    <a:cubicBezTo>
                      <a:pt x="1" y="28"/>
                      <a:pt x="3" y="31"/>
                      <a:pt x="3" y="33"/>
                    </a:cubicBezTo>
                    <a:cubicBezTo>
                      <a:pt x="2" y="34"/>
                      <a:pt x="1" y="36"/>
                      <a:pt x="0" y="39"/>
                    </a:cubicBezTo>
                    <a:cubicBezTo>
                      <a:pt x="2" y="39"/>
                      <a:pt x="4" y="41"/>
                      <a:pt x="4" y="41"/>
                    </a:cubicBezTo>
                    <a:cubicBezTo>
                      <a:pt x="5" y="43"/>
                      <a:pt x="9" y="47"/>
                      <a:pt x="11" y="45"/>
                    </a:cubicBezTo>
                    <a:cubicBezTo>
                      <a:pt x="13" y="42"/>
                      <a:pt x="19" y="42"/>
                      <a:pt x="21" y="44"/>
                    </a:cubicBezTo>
                    <a:cubicBezTo>
                      <a:pt x="22" y="45"/>
                      <a:pt x="23" y="44"/>
                      <a:pt x="23" y="43"/>
                    </a:cubicBezTo>
                    <a:cubicBezTo>
                      <a:pt x="24" y="41"/>
                      <a:pt x="21" y="36"/>
                      <a:pt x="22" y="35"/>
                    </a:cubicBezTo>
                    <a:cubicBezTo>
                      <a:pt x="23" y="33"/>
                      <a:pt x="42" y="34"/>
                      <a:pt x="42" y="35"/>
                    </a:cubicBezTo>
                    <a:cubicBezTo>
                      <a:pt x="43" y="36"/>
                      <a:pt x="43" y="33"/>
                      <a:pt x="45" y="33"/>
                    </a:cubicBezTo>
                    <a:cubicBezTo>
                      <a:pt x="48" y="33"/>
                      <a:pt x="51" y="35"/>
                      <a:pt x="53" y="34"/>
                    </a:cubicBezTo>
                    <a:cubicBezTo>
                      <a:pt x="54" y="34"/>
                      <a:pt x="56" y="31"/>
                      <a:pt x="57" y="31"/>
                    </a:cubicBezTo>
                    <a:cubicBezTo>
                      <a:pt x="59" y="31"/>
                      <a:pt x="63" y="31"/>
                      <a:pt x="64" y="30"/>
                    </a:cubicBezTo>
                    <a:cubicBezTo>
                      <a:pt x="65" y="28"/>
                      <a:pt x="67" y="28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4927243" y="3641861"/>
                <a:ext cx="288587" cy="223341"/>
              </a:xfrm>
              <a:custGeom>
                <a:rect b="b" l="l" r="r" t="t"/>
                <a:pathLst>
                  <a:path extrusionOk="0" h="97" w="125">
                    <a:moveTo>
                      <a:pt x="119" y="14"/>
                    </a:moveTo>
                    <a:cubicBezTo>
                      <a:pt x="119" y="13"/>
                      <a:pt x="119" y="8"/>
                      <a:pt x="118" y="4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0" y="4"/>
                      <a:pt x="107" y="2"/>
                    </a:cubicBezTo>
                    <a:cubicBezTo>
                      <a:pt x="104" y="0"/>
                      <a:pt x="95" y="0"/>
                      <a:pt x="95" y="0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36" y="36"/>
                      <a:pt x="33" y="37"/>
                    </a:cubicBezTo>
                    <a:cubicBezTo>
                      <a:pt x="33" y="37"/>
                      <a:pt x="33" y="37"/>
                      <a:pt x="32" y="37"/>
                    </a:cubicBezTo>
                    <a:cubicBezTo>
                      <a:pt x="32" y="43"/>
                      <a:pt x="33" y="58"/>
                      <a:pt x="32" y="59"/>
                    </a:cubicBezTo>
                    <a:cubicBezTo>
                      <a:pt x="31" y="59"/>
                      <a:pt x="30" y="64"/>
                      <a:pt x="29" y="65"/>
                    </a:cubicBezTo>
                    <a:cubicBezTo>
                      <a:pt x="28" y="66"/>
                      <a:pt x="27" y="68"/>
                      <a:pt x="24" y="68"/>
                    </a:cubicBezTo>
                    <a:cubicBezTo>
                      <a:pt x="21" y="68"/>
                      <a:pt x="15" y="70"/>
                      <a:pt x="12" y="69"/>
                    </a:cubicBezTo>
                    <a:cubicBezTo>
                      <a:pt x="9" y="69"/>
                      <a:pt x="6" y="71"/>
                      <a:pt x="5" y="71"/>
                    </a:cubicBezTo>
                    <a:cubicBezTo>
                      <a:pt x="5" y="72"/>
                      <a:pt x="2" y="72"/>
                      <a:pt x="0" y="72"/>
                    </a:cubicBezTo>
                    <a:cubicBezTo>
                      <a:pt x="0" y="74"/>
                      <a:pt x="0" y="76"/>
                      <a:pt x="0" y="76"/>
                    </a:cubicBezTo>
                    <a:cubicBezTo>
                      <a:pt x="1" y="77"/>
                      <a:pt x="1" y="80"/>
                      <a:pt x="3" y="81"/>
                    </a:cubicBezTo>
                    <a:cubicBezTo>
                      <a:pt x="4" y="82"/>
                      <a:pt x="7" y="83"/>
                      <a:pt x="7" y="85"/>
                    </a:cubicBezTo>
                    <a:cubicBezTo>
                      <a:pt x="7" y="87"/>
                      <a:pt x="7" y="88"/>
                      <a:pt x="8" y="88"/>
                    </a:cubicBezTo>
                    <a:cubicBezTo>
                      <a:pt x="9" y="88"/>
                      <a:pt x="10" y="90"/>
                      <a:pt x="11" y="91"/>
                    </a:cubicBezTo>
                    <a:cubicBezTo>
                      <a:pt x="13" y="92"/>
                      <a:pt x="15" y="90"/>
                      <a:pt x="15" y="90"/>
                    </a:cubicBezTo>
                    <a:cubicBezTo>
                      <a:pt x="16" y="91"/>
                      <a:pt x="15" y="95"/>
                      <a:pt x="16" y="95"/>
                    </a:cubicBezTo>
                    <a:cubicBezTo>
                      <a:pt x="16" y="95"/>
                      <a:pt x="18" y="95"/>
                      <a:pt x="19" y="96"/>
                    </a:cubicBezTo>
                    <a:cubicBezTo>
                      <a:pt x="19" y="94"/>
                      <a:pt x="20" y="92"/>
                      <a:pt x="22" y="93"/>
                    </a:cubicBezTo>
                    <a:cubicBezTo>
                      <a:pt x="24" y="93"/>
                      <a:pt x="22" y="96"/>
                      <a:pt x="25" y="96"/>
                    </a:cubicBezTo>
                    <a:cubicBezTo>
                      <a:pt x="27" y="97"/>
                      <a:pt x="28" y="97"/>
                      <a:pt x="28" y="95"/>
                    </a:cubicBezTo>
                    <a:cubicBezTo>
                      <a:pt x="28" y="93"/>
                      <a:pt x="31" y="90"/>
                      <a:pt x="31" y="89"/>
                    </a:cubicBezTo>
                    <a:cubicBezTo>
                      <a:pt x="32" y="89"/>
                      <a:pt x="32" y="84"/>
                      <a:pt x="33" y="83"/>
                    </a:cubicBezTo>
                    <a:cubicBezTo>
                      <a:pt x="35" y="82"/>
                      <a:pt x="39" y="83"/>
                      <a:pt x="41" y="83"/>
                    </a:cubicBezTo>
                    <a:cubicBezTo>
                      <a:pt x="42" y="83"/>
                      <a:pt x="44" y="80"/>
                      <a:pt x="45" y="81"/>
                    </a:cubicBezTo>
                    <a:cubicBezTo>
                      <a:pt x="47" y="83"/>
                      <a:pt x="50" y="81"/>
                      <a:pt x="52" y="83"/>
                    </a:cubicBezTo>
                    <a:cubicBezTo>
                      <a:pt x="53" y="85"/>
                      <a:pt x="54" y="89"/>
                      <a:pt x="56" y="87"/>
                    </a:cubicBezTo>
                    <a:cubicBezTo>
                      <a:pt x="59" y="86"/>
                      <a:pt x="62" y="86"/>
                      <a:pt x="63" y="86"/>
                    </a:cubicBezTo>
                    <a:cubicBezTo>
                      <a:pt x="64" y="86"/>
                      <a:pt x="68" y="88"/>
                      <a:pt x="69" y="89"/>
                    </a:cubicBezTo>
                    <a:cubicBezTo>
                      <a:pt x="71" y="89"/>
                      <a:pt x="75" y="90"/>
                      <a:pt x="77" y="89"/>
                    </a:cubicBezTo>
                    <a:cubicBezTo>
                      <a:pt x="79" y="88"/>
                      <a:pt x="81" y="85"/>
                      <a:pt x="83" y="85"/>
                    </a:cubicBezTo>
                    <a:cubicBezTo>
                      <a:pt x="85" y="85"/>
                      <a:pt x="92" y="85"/>
                      <a:pt x="93" y="85"/>
                    </a:cubicBezTo>
                    <a:cubicBezTo>
                      <a:pt x="95" y="86"/>
                      <a:pt x="98" y="88"/>
                      <a:pt x="100" y="87"/>
                    </a:cubicBezTo>
                    <a:cubicBezTo>
                      <a:pt x="102" y="86"/>
                      <a:pt x="104" y="82"/>
                      <a:pt x="106" y="82"/>
                    </a:cubicBezTo>
                    <a:cubicBezTo>
                      <a:pt x="106" y="82"/>
                      <a:pt x="106" y="82"/>
                      <a:pt x="107" y="82"/>
                    </a:cubicBezTo>
                    <a:cubicBezTo>
                      <a:pt x="107" y="81"/>
                      <a:pt x="107" y="80"/>
                      <a:pt x="107" y="79"/>
                    </a:cubicBezTo>
                    <a:cubicBezTo>
                      <a:pt x="107" y="75"/>
                      <a:pt x="108" y="76"/>
                      <a:pt x="108" y="72"/>
                    </a:cubicBezTo>
                    <a:cubicBezTo>
                      <a:pt x="109" y="68"/>
                      <a:pt x="120" y="57"/>
                      <a:pt x="121" y="56"/>
                    </a:cubicBezTo>
                    <a:cubicBezTo>
                      <a:pt x="122" y="55"/>
                      <a:pt x="122" y="38"/>
                      <a:pt x="122" y="36"/>
                    </a:cubicBezTo>
                    <a:cubicBezTo>
                      <a:pt x="122" y="34"/>
                      <a:pt x="123" y="31"/>
                      <a:pt x="124" y="27"/>
                    </a:cubicBezTo>
                    <a:cubicBezTo>
                      <a:pt x="125" y="24"/>
                      <a:pt x="122" y="24"/>
                      <a:pt x="122" y="21"/>
                    </a:cubicBezTo>
                    <a:cubicBezTo>
                      <a:pt x="122" y="18"/>
                      <a:pt x="119" y="16"/>
                      <a:pt x="119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5174424" y="3641861"/>
                <a:ext cx="186954" cy="308662"/>
              </a:xfrm>
              <a:custGeom>
                <a:rect b="b" l="l" r="r" t="t"/>
                <a:pathLst>
                  <a:path extrusionOk="0" h="134" w="81">
                    <a:moveTo>
                      <a:pt x="80" y="33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8"/>
                      <a:pt x="12" y="13"/>
                      <a:pt x="12" y="14"/>
                    </a:cubicBezTo>
                    <a:cubicBezTo>
                      <a:pt x="12" y="16"/>
                      <a:pt x="15" y="18"/>
                      <a:pt x="15" y="21"/>
                    </a:cubicBezTo>
                    <a:cubicBezTo>
                      <a:pt x="15" y="24"/>
                      <a:pt x="18" y="24"/>
                      <a:pt x="17" y="27"/>
                    </a:cubicBezTo>
                    <a:cubicBezTo>
                      <a:pt x="16" y="31"/>
                      <a:pt x="15" y="34"/>
                      <a:pt x="15" y="36"/>
                    </a:cubicBezTo>
                    <a:cubicBezTo>
                      <a:pt x="15" y="38"/>
                      <a:pt x="15" y="55"/>
                      <a:pt x="14" y="56"/>
                    </a:cubicBezTo>
                    <a:cubicBezTo>
                      <a:pt x="13" y="57"/>
                      <a:pt x="2" y="68"/>
                      <a:pt x="1" y="72"/>
                    </a:cubicBezTo>
                    <a:cubicBezTo>
                      <a:pt x="1" y="76"/>
                      <a:pt x="0" y="75"/>
                      <a:pt x="0" y="79"/>
                    </a:cubicBezTo>
                    <a:cubicBezTo>
                      <a:pt x="0" y="80"/>
                      <a:pt x="0" y="81"/>
                      <a:pt x="0" y="82"/>
                    </a:cubicBezTo>
                    <a:cubicBezTo>
                      <a:pt x="0" y="82"/>
                      <a:pt x="1" y="83"/>
                      <a:pt x="1" y="83"/>
                    </a:cubicBezTo>
                    <a:cubicBezTo>
                      <a:pt x="3" y="85"/>
                      <a:pt x="3" y="87"/>
                      <a:pt x="5" y="87"/>
                    </a:cubicBezTo>
                    <a:cubicBezTo>
                      <a:pt x="7" y="87"/>
                      <a:pt x="10" y="92"/>
                      <a:pt x="10" y="94"/>
                    </a:cubicBezTo>
                    <a:cubicBezTo>
                      <a:pt x="10" y="96"/>
                      <a:pt x="11" y="98"/>
                      <a:pt x="11" y="101"/>
                    </a:cubicBezTo>
                    <a:cubicBezTo>
                      <a:pt x="11" y="105"/>
                      <a:pt x="13" y="111"/>
                      <a:pt x="14" y="111"/>
                    </a:cubicBezTo>
                    <a:cubicBezTo>
                      <a:pt x="15" y="112"/>
                      <a:pt x="14" y="113"/>
                      <a:pt x="11" y="113"/>
                    </a:cubicBezTo>
                    <a:cubicBezTo>
                      <a:pt x="8" y="112"/>
                      <a:pt x="4" y="112"/>
                      <a:pt x="4" y="114"/>
                    </a:cubicBezTo>
                    <a:cubicBezTo>
                      <a:pt x="4" y="115"/>
                      <a:pt x="3" y="116"/>
                      <a:pt x="6" y="119"/>
                    </a:cubicBezTo>
                    <a:cubicBezTo>
                      <a:pt x="9" y="122"/>
                      <a:pt x="12" y="123"/>
                      <a:pt x="13" y="126"/>
                    </a:cubicBezTo>
                    <a:cubicBezTo>
                      <a:pt x="14" y="129"/>
                      <a:pt x="15" y="132"/>
                      <a:pt x="16" y="133"/>
                    </a:cubicBezTo>
                    <a:cubicBezTo>
                      <a:pt x="17" y="134"/>
                      <a:pt x="19" y="133"/>
                      <a:pt x="20" y="131"/>
                    </a:cubicBezTo>
                    <a:cubicBezTo>
                      <a:pt x="22" y="129"/>
                      <a:pt x="24" y="133"/>
                      <a:pt x="25" y="131"/>
                    </a:cubicBezTo>
                    <a:cubicBezTo>
                      <a:pt x="27" y="129"/>
                      <a:pt x="33" y="129"/>
                      <a:pt x="34" y="128"/>
                    </a:cubicBezTo>
                    <a:cubicBezTo>
                      <a:pt x="36" y="128"/>
                      <a:pt x="40" y="126"/>
                      <a:pt x="41" y="125"/>
                    </a:cubicBezTo>
                    <a:cubicBezTo>
                      <a:pt x="43" y="123"/>
                      <a:pt x="40" y="121"/>
                      <a:pt x="42" y="120"/>
                    </a:cubicBezTo>
                    <a:cubicBezTo>
                      <a:pt x="44" y="119"/>
                      <a:pt x="51" y="121"/>
                      <a:pt x="53" y="118"/>
                    </a:cubicBezTo>
                    <a:cubicBezTo>
                      <a:pt x="56" y="115"/>
                      <a:pt x="60" y="111"/>
                      <a:pt x="61" y="110"/>
                    </a:cubicBezTo>
                    <a:cubicBezTo>
                      <a:pt x="62" y="109"/>
                      <a:pt x="61" y="108"/>
                      <a:pt x="63" y="106"/>
                    </a:cubicBezTo>
                    <a:cubicBezTo>
                      <a:pt x="64" y="104"/>
                      <a:pt x="68" y="102"/>
                      <a:pt x="69" y="103"/>
                    </a:cubicBezTo>
                    <a:cubicBezTo>
                      <a:pt x="70" y="104"/>
                      <a:pt x="70" y="104"/>
                      <a:pt x="71" y="104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2" y="100"/>
                      <a:pt x="68" y="98"/>
                      <a:pt x="68" y="95"/>
                    </a:cubicBezTo>
                    <a:cubicBezTo>
                      <a:pt x="68" y="92"/>
                      <a:pt x="69" y="89"/>
                      <a:pt x="66" y="89"/>
                    </a:cubicBezTo>
                    <a:cubicBezTo>
                      <a:pt x="64" y="89"/>
                      <a:pt x="63" y="86"/>
                      <a:pt x="65" y="85"/>
                    </a:cubicBezTo>
                    <a:cubicBezTo>
                      <a:pt x="67" y="83"/>
                      <a:pt x="62" y="79"/>
                      <a:pt x="66" y="79"/>
                    </a:cubicBezTo>
                    <a:cubicBezTo>
                      <a:pt x="69" y="79"/>
                      <a:pt x="67" y="73"/>
                      <a:pt x="69" y="73"/>
                    </a:cubicBezTo>
                    <a:cubicBezTo>
                      <a:pt x="72" y="72"/>
                      <a:pt x="72" y="70"/>
                      <a:pt x="72" y="68"/>
                    </a:cubicBezTo>
                    <a:cubicBezTo>
                      <a:pt x="72" y="65"/>
                      <a:pt x="78" y="64"/>
                      <a:pt x="79" y="63"/>
                    </a:cubicBezTo>
                    <a:cubicBezTo>
                      <a:pt x="81" y="63"/>
                      <a:pt x="80" y="55"/>
                      <a:pt x="80" y="55"/>
                    </a:cubicBezTo>
                    <a:lnTo>
                      <a:pt x="80" y="33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5370161" y="3471218"/>
                <a:ext cx="203266" cy="200756"/>
              </a:xfrm>
              <a:custGeom>
                <a:rect b="b" l="l" r="r" t="t"/>
                <a:pathLst>
                  <a:path extrusionOk="0" h="87" w="88">
                    <a:moveTo>
                      <a:pt x="82" y="19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6" y="6"/>
                      <a:pt x="76" y="6"/>
                    </a:cubicBezTo>
                    <a:cubicBezTo>
                      <a:pt x="75" y="7"/>
                      <a:pt x="71" y="4"/>
                      <a:pt x="67" y="5"/>
                    </a:cubicBezTo>
                    <a:cubicBezTo>
                      <a:pt x="63" y="6"/>
                      <a:pt x="60" y="5"/>
                      <a:pt x="57" y="3"/>
                    </a:cubicBezTo>
                    <a:cubicBezTo>
                      <a:pt x="53" y="2"/>
                      <a:pt x="42" y="4"/>
                      <a:pt x="40" y="6"/>
                    </a:cubicBezTo>
                    <a:cubicBezTo>
                      <a:pt x="39" y="8"/>
                      <a:pt x="35" y="8"/>
                      <a:pt x="31" y="7"/>
                    </a:cubicBezTo>
                    <a:cubicBezTo>
                      <a:pt x="28" y="5"/>
                      <a:pt x="23" y="3"/>
                      <a:pt x="16" y="3"/>
                    </a:cubicBezTo>
                    <a:cubicBezTo>
                      <a:pt x="10" y="2"/>
                      <a:pt x="5" y="1"/>
                      <a:pt x="4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1" y="7"/>
                      <a:pt x="5" y="9"/>
                      <a:pt x="2" y="12"/>
                    </a:cubicBezTo>
                    <a:cubicBezTo>
                      <a:pt x="0" y="15"/>
                      <a:pt x="2" y="18"/>
                      <a:pt x="2" y="24"/>
                    </a:cubicBezTo>
                    <a:cubicBezTo>
                      <a:pt x="2" y="27"/>
                      <a:pt x="2" y="64"/>
                      <a:pt x="2" y="86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2" y="86"/>
                      <a:pt x="53" y="85"/>
                      <a:pt x="54" y="84"/>
                    </a:cubicBezTo>
                    <a:cubicBezTo>
                      <a:pt x="56" y="83"/>
                      <a:pt x="58" y="85"/>
                      <a:pt x="58" y="85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69" y="85"/>
                      <a:pt x="71" y="87"/>
                      <a:pt x="73" y="87"/>
                    </a:cubicBezTo>
                    <a:cubicBezTo>
                      <a:pt x="75" y="87"/>
                      <a:pt x="74" y="84"/>
                      <a:pt x="78" y="84"/>
                    </a:cubicBezTo>
                    <a:cubicBezTo>
                      <a:pt x="81" y="84"/>
                      <a:pt x="81" y="78"/>
                      <a:pt x="83" y="78"/>
                    </a:cubicBezTo>
                    <a:cubicBezTo>
                      <a:pt x="85" y="78"/>
                      <a:pt x="85" y="78"/>
                      <a:pt x="87" y="75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7" y="74"/>
                      <a:pt x="87" y="73"/>
                      <a:pt x="87" y="72"/>
                    </a:cubicBezTo>
                    <a:cubicBezTo>
                      <a:pt x="88" y="68"/>
                      <a:pt x="85" y="68"/>
                      <a:pt x="84" y="63"/>
                    </a:cubicBezTo>
                    <a:cubicBezTo>
                      <a:pt x="82" y="57"/>
                      <a:pt x="75" y="49"/>
                      <a:pt x="75" y="46"/>
                    </a:cubicBezTo>
                    <a:cubicBezTo>
                      <a:pt x="75" y="43"/>
                      <a:pt x="71" y="41"/>
                      <a:pt x="71" y="38"/>
                    </a:cubicBezTo>
                    <a:cubicBezTo>
                      <a:pt x="71" y="35"/>
                      <a:pt x="70" y="34"/>
                      <a:pt x="66" y="29"/>
                    </a:cubicBezTo>
                    <a:cubicBezTo>
                      <a:pt x="62" y="24"/>
                      <a:pt x="61" y="15"/>
                      <a:pt x="62" y="14"/>
                    </a:cubicBezTo>
                    <a:cubicBezTo>
                      <a:pt x="63" y="14"/>
                      <a:pt x="66" y="22"/>
                      <a:pt x="68" y="25"/>
                    </a:cubicBezTo>
                    <a:cubicBezTo>
                      <a:pt x="69" y="27"/>
                      <a:pt x="73" y="35"/>
                      <a:pt x="76" y="35"/>
                    </a:cubicBezTo>
                    <a:cubicBezTo>
                      <a:pt x="79" y="35"/>
                      <a:pt x="80" y="23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2"/>
                      <a:pt x="81" y="22"/>
                      <a:pt x="81" y="22"/>
                    </a:cubicBezTo>
                    <a:lnTo>
                      <a:pt x="82" y="19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5086593" y="4044628"/>
                <a:ext cx="104142" cy="115435"/>
              </a:xfrm>
              <a:custGeom>
                <a:rect b="b" l="l" r="r" t="t"/>
                <a:pathLst>
                  <a:path extrusionOk="0" h="50" w="45">
                    <a:moveTo>
                      <a:pt x="22" y="48"/>
                    </a:moveTo>
                    <a:cubicBezTo>
                      <a:pt x="26" y="48"/>
                      <a:pt x="25" y="45"/>
                      <a:pt x="23" y="41"/>
                    </a:cubicBezTo>
                    <a:cubicBezTo>
                      <a:pt x="22" y="37"/>
                      <a:pt x="26" y="38"/>
                      <a:pt x="28" y="38"/>
                    </a:cubicBezTo>
                    <a:cubicBezTo>
                      <a:pt x="31" y="38"/>
                      <a:pt x="30" y="33"/>
                      <a:pt x="32" y="33"/>
                    </a:cubicBezTo>
                    <a:cubicBezTo>
                      <a:pt x="34" y="33"/>
                      <a:pt x="34" y="39"/>
                      <a:pt x="36" y="38"/>
                    </a:cubicBezTo>
                    <a:cubicBezTo>
                      <a:pt x="38" y="38"/>
                      <a:pt x="40" y="40"/>
                      <a:pt x="42" y="39"/>
                    </a:cubicBezTo>
                    <a:cubicBezTo>
                      <a:pt x="45" y="39"/>
                      <a:pt x="45" y="34"/>
                      <a:pt x="45" y="30"/>
                    </a:cubicBezTo>
                    <a:cubicBezTo>
                      <a:pt x="45" y="26"/>
                      <a:pt x="45" y="23"/>
                      <a:pt x="43" y="21"/>
                    </a:cubicBezTo>
                    <a:cubicBezTo>
                      <a:pt x="40" y="20"/>
                      <a:pt x="38" y="17"/>
                      <a:pt x="41" y="15"/>
                    </a:cubicBezTo>
                    <a:cubicBezTo>
                      <a:pt x="44" y="14"/>
                      <a:pt x="45" y="11"/>
                      <a:pt x="42" y="9"/>
                    </a:cubicBezTo>
                    <a:cubicBezTo>
                      <a:pt x="40" y="7"/>
                      <a:pt x="34" y="11"/>
                      <a:pt x="34" y="9"/>
                    </a:cubicBezTo>
                    <a:cubicBezTo>
                      <a:pt x="34" y="7"/>
                      <a:pt x="35" y="4"/>
                      <a:pt x="35" y="0"/>
                    </a:cubicBezTo>
                    <a:cubicBezTo>
                      <a:pt x="29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1" y="11"/>
                      <a:pt x="21" y="11"/>
                    </a:cubicBezTo>
                    <a:cubicBezTo>
                      <a:pt x="21" y="11"/>
                      <a:pt x="13" y="11"/>
                      <a:pt x="11" y="11"/>
                    </a:cubicBezTo>
                    <a:cubicBezTo>
                      <a:pt x="10" y="11"/>
                      <a:pt x="9" y="11"/>
                      <a:pt x="7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4" y="14"/>
                      <a:pt x="8" y="16"/>
                      <a:pt x="9" y="17"/>
                    </a:cubicBezTo>
                    <a:cubicBezTo>
                      <a:pt x="9" y="19"/>
                      <a:pt x="4" y="18"/>
                      <a:pt x="4" y="21"/>
                    </a:cubicBezTo>
                    <a:cubicBezTo>
                      <a:pt x="4" y="23"/>
                      <a:pt x="2" y="25"/>
                      <a:pt x="1" y="26"/>
                    </a:cubicBezTo>
                    <a:cubicBezTo>
                      <a:pt x="0" y="27"/>
                      <a:pt x="5" y="31"/>
                      <a:pt x="5" y="33"/>
                    </a:cubicBezTo>
                    <a:cubicBezTo>
                      <a:pt x="5" y="34"/>
                      <a:pt x="6" y="36"/>
                      <a:pt x="11" y="40"/>
                    </a:cubicBezTo>
                    <a:cubicBezTo>
                      <a:pt x="15" y="44"/>
                      <a:pt x="13" y="46"/>
                      <a:pt x="19" y="50"/>
                    </a:cubicBezTo>
                    <a:cubicBezTo>
                      <a:pt x="19" y="49"/>
                      <a:pt x="21" y="48"/>
                      <a:pt x="22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5095376" y="4044628"/>
                <a:ext cx="41406" cy="27604"/>
              </a:xfrm>
              <a:custGeom>
                <a:rect b="b" l="l" r="r" t="t"/>
                <a:pathLst>
                  <a:path extrusionOk="0" h="12" w="18">
                    <a:moveTo>
                      <a:pt x="17" y="11"/>
                    </a:moveTo>
                    <a:cubicBezTo>
                      <a:pt x="17" y="11"/>
                      <a:pt x="18" y="6"/>
                      <a:pt x="18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5" y="5"/>
                      <a:pt x="3" y="6"/>
                    </a:cubicBezTo>
                    <a:cubicBezTo>
                      <a:pt x="0" y="7"/>
                      <a:pt x="1" y="9"/>
                      <a:pt x="3" y="9"/>
                    </a:cubicBezTo>
                    <a:cubicBezTo>
                      <a:pt x="4" y="10"/>
                      <a:pt x="3" y="11"/>
                      <a:pt x="3" y="12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9" y="11"/>
                      <a:pt x="17" y="11"/>
                      <a:pt x="17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5130508" y="4017024"/>
                <a:ext cx="129237" cy="164369"/>
              </a:xfrm>
              <a:custGeom>
                <a:rect b="b" l="l" r="r" t="t"/>
                <a:pathLst>
                  <a:path extrusionOk="0" h="71" w="56">
                    <a:moveTo>
                      <a:pt x="15" y="67"/>
                    </a:moveTo>
                    <a:cubicBezTo>
                      <a:pt x="16" y="68"/>
                      <a:pt x="17" y="70"/>
                      <a:pt x="20" y="68"/>
                    </a:cubicBezTo>
                    <a:cubicBezTo>
                      <a:pt x="23" y="65"/>
                      <a:pt x="27" y="66"/>
                      <a:pt x="27" y="68"/>
                    </a:cubicBezTo>
                    <a:cubicBezTo>
                      <a:pt x="27" y="71"/>
                      <a:pt x="28" y="70"/>
                      <a:pt x="30" y="68"/>
                    </a:cubicBezTo>
                    <a:cubicBezTo>
                      <a:pt x="33" y="65"/>
                      <a:pt x="35" y="68"/>
                      <a:pt x="35" y="63"/>
                    </a:cubicBezTo>
                    <a:cubicBezTo>
                      <a:pt x="35" y="58"/>
                      <a:pt x="38" y="63"/>
                      <a:pt x="38" y="57"/>
                    </a:cubicBezTo>
                    <a:cubicBezTo>
                      <a:pt x="38" y="52"/>
                      <a:pt x="39" y="46"/>
                      <a:pt x="39" y="44"/>
                    </a:cubicBezTo>
                    <a:cubicBezTo>
                      <a:pt x="39" y="41"/>
                      <a:pt x="46" y="39"/>
                      <a:pt x="46" y="35"/>
                    </a:cubicBezTo>
                    <a:cubicBezTo>
                      <a:pt x="46" y="31"/>
                      <a:pt x="52" y="23"/>
                      <a:pt x="52" y="18"/>
                    </a:cubicBezTo>
                    <a:cubicBezTo>
                      <a:pt x="52" y="13"/>
                      <a:pt x="53" y="12"/>
                      <a:pt x="55" y="10"/>
                    </a:cubicBezTo>
                    <a:cubicBezTo>
                      <a:pt x="56" y="8"/>
                      <a:pt x="56" y="5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2"/>
                      <a:pt x="41" y="6"/>
                      <a:pt x="40" y="8"/>
                    </a:cubicBezTo>
                    <a:cubicBezTo>
                      <a:pt x="38" y="11"/>
                      <a:pt x="37" y="16"/>
                      <a:pt x="37" y="16"/>
                    </a:cubicBezTo>
                    <a:cubicBezTo>
                      <a:pt x="37" y="16"/>
                      <a:pt x="28" y="12"/>
                      <a:pt x="26" y="12"/>
                    </a:cubicBezTo>
                    <a:cubicBezTo>
                      <a:pt x="25" y="12"/>
                      <a:pt x="21" y="12"/>
                      <a:pt x="16" y="12"/>
                    </a:cubicBezTo>
                    <a:cubicBezTo>
                      <a:pt x="16" y="16"/>
                      <a:pt x="15" y="19"/>
                      <a:pt x="15" y="21"/>
                    </a:cubicBezTo>
                    <a:cubicBezTo>
                      <a:pt x="15" y="23"/>
                      <a:pt x="21" y="19"/>
                      <a:pt x="23" y="21"/>
                    </a:cubicBezTo>
                    <a:cubicBezTo>
                      <a:pt x="26" y="23"/>
                      <a:pt x="25" y="26"/>
                      <a:pt x="22" y="27"/>
                    </a:cubicBezTo>
                    <a:cubicBezTo>
                      <a:pt x="19" y="29"/>
                      <a:pt x="21" y="32"/>
                      <a:pt x="24" y="33"/>
                    </a:cubicBezTo>
                    <a:cubicBezTo>
                      <a:pt x="26" y="35"/>
                      <a:pt x="26" y="38"/>
                      <a:pt x="26" y="42"/>
                    </a:cubicBezTo>
                    <a:cubicBezTo>
                      <a:pt x="26" y="46"/>
                      <a:pt x="26" y="51"/>
                      <a:pt x="23" y="51"/>
                    </a:cubicBezTo>
                    <a:cubicBezTo>
                      <a:pt x="21" y="52"/>
                      <a:pt x="19" y="50"/>
                      <a:pt x="17" y="50"/>
                    </a:cubicBezTo>
                    <a:cubicBezTo>
                      <a:pt x="15" y="51"/>
                      <a:pt x="15" y="45"/>
                      <a:pt x="13" y="45"/>
                    </a:cubicBezTo>
                    <a:cubicBezTo>
                      <a:pt x="11" y="45"/>
                      <a:pt x="12" y="50"/>
                      <a:pt x="9" y="50"/>
                    </a:cubicBezTo>
                    <a:cubicBezTo>
                      <a:pt x="7" y="50"/>
                      <a:pt x="3" y="49"/>
                      <a:pt x="4" y="53"/>
                    </a:cubicBezTo>
                    <a:cubicBezTo>
                      <a:pt x="6" y="57"/>
                      <a:pt x="7" y="60"/>
                      <a:pt x="3" y="60"/>
                    </a:cubicBezTo>
                    <a:cubicBezTo>
                      <a:pt x="2" y="60"/>
                      <a:pt x="0" y="61"/>
                      <a:pt x="0" y="62"/>
                    </a:cubicBezTo>
                    <a:cubicBezTo>
                      <a:pt x="0" y="62"/>
                      <a:pt x="0" y="63"/>
                      <a:pt x="0" y="63"/>
                    </a:cubicBezTo>
                    <a:cubicBezTo>
                      <a:pt x="4" y="65"/>
                      <a:pt x="6" y="68"/>
                      <a:pt x="7" y="71"/>
                    </a:cubicBezTo>
                    <a:cubicBezTo>
                      <a:pt x="11" y="69"/>
                      <a:pt x="14" y="67"/>
                      <a:pt x="15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5317463" y="3644371"/>
                <a:ext cx="308663" cy="377672"/>
              </a:xfrm>
              <a:custGeom>
                <a:rect b="b" l="l" r="r" t="t"/>
                <a:pathLst>
                  <a:path extrusionOk="0" h="164" w="134">
                    <a:moveTo>
                      <a:pt x="106" y="3"/>
                    </a:moveTo>
                    <a:cubicBezTo>
                      <a:pt x="104" y="3"/>
                      <a:pt x="104" y="9"/>
                      <a:pt x="101" y="9"/>
                    </a:cubicBezTo>
                    <a:cubicBezTo>
                      <a:pt x="97" y="9"/>
                      <a:pt x="98" y="12"/>
                      <a:pt x="96" y="12"/>
                    </a:cubicBezTo>
                    <a:cubicBezTo>
                      <a:pt x="94" y="12"/>
                      <a:pt x="92" y="10"/>
                      <a:pt x="92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79" y="8"/>
                      <a:pt x="77" y="9"/>
                    </a:cubicBezTo>
                    <a:cubicBezTo>
                      <a:pt x="76" y="10"/>
                      <a:pt x="75" y="11"/>
                      <a:pt x="7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20"/>
                      <a:pt x="25" y="27"/>
                      <a:pt x="2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9" y="62"/>
                      <a:pt x="17" y="62"/>
                    </a:cubicBezTo>
                    <a:cubicBezTo>
                      <a:pt x="16" y="63"/>
                      <a:pt x="10" y="64"/>
                      <a:pt x="10" y="67"/>
                    </a:cubicBezTo>
                    <a:cubicBezTo>
                      <a:pt x="10" y="69"/>
                      <a:pt x="10" y="71"/>
                      <a:pt x="7" y="72"/>
                    </a:cubicBezTo>
                    <a:cubicBezTo>
                      <a:pt x="5" y="72"/>
                      <a:pt x="7" y="78"/>
                      <a:pt x="4" y="78"/>
                    </a:cubicBezTo>
                    <a:cubicBezTo>
                      <a:pt x="0" y="78"/>
                      <a:pt x="5" y="82"/>
                      <a:pt x="3" y="84"/>
                    </a:cubicBezTo>
                    <a:cubicBezTo>
                      <a:pt x="1" y="85"/>
                      <a:pt x="2" y="88"/>
                      <a:pt x="4" y="88"/>
                    </a:cubicBezTo>
                    <a:cubicBezTo>
                      <a:pt x="7" y="88"/>
                      <a:pt x="6" y="91"/>
                      <a:pt x="6" y="94"/>
                    </a:cubicBezTo>
                    <a:cubicBezTo>
                      <a:pt x="6" y="97"/>
                      <a:pt x="10" y="99"/>
                      <a:pt x="10" y="99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2"/>
                      <a:pt x="14" y="109"/>
                      <a:pt x="15" y="110"/>
                    </a:cubicBezTo>
                    <a:cubicBezTo>
                      <a:pt x="15" y="112"/>
                      <a:pt x="18" y="116"/>
                      <a:pt x="15" y="117"/>
                    </a:cubicBezTo>
                    <a:cubicBezTo>
                      <a:pt x="12" y="119"/>
                      <a:pt x="14" y="120"/>
                      <a:pt x="14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19" y="123"/>
                      <a:pt x="22" y="123"/>
                      <a:pt x="25" y="126"/>
                    </a:cubicBezTo>
                    <a:cubicBezTo>
                      <a:pt x="27" y="129"/>
                      <a:pt x="28" y="130"/>
                      <a:pt x="28" y="131"/>
                    </a:cubicBezTo>
                    <a:cubicBezTo>
                      <a:pt x="28" y="133"/>
                      <a:pt x="30" y="133"/>
                      <a:pt x="33" y="136"/>
                    </a:cubicBezTo>
                    <a:cubicBezTo>
                      <a:pt x="36" y="138"/>
                      <a:pt x="36" y="140"/>
                      <a:pt x="36" y="141"/>
                    </a:cubicBezTo>
                    <a:cubicBezTo>
                      <a:pt x="36" y="143"/>
                      <a:pt x="42" y="145"/>
                      <a:pt x="42" y="145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45" y="150"/>
                      <a:pt x="45" y="151"/>
                      <a:pt x="46" y="152"/>
                    </a:cubicBezTo>
                    <a:cubicBezTo>
                      <a:pt x="47" y="154"/>
                      <a:pt x="49" y="156"/>
                      <a:pt x="49" y="156"/>
                    </a:cubicBezTo>
                    <a:cubicBezTo>
                      <a:pt x="49" y="156"/>
                      <a:pt x="52" y="158"/>
                      <a:pt x="54" y="156"/>
                    </a:cubicBezTo>
                    <a:cubicBezTo>
                      <a:pt x="56" y="154"/>
                      <a:pt x="59" y="156"/>
                      <a:pt x="59" y="156"/>
                    </a:cubicBezTo>
                    <a:cubicBezTo>
                      <a:pt x="59" y="156"/>
                      <a:pt x="61" y="154"/>
                      <a:pt x="63" y="155"/>
                    </a:cubicBezTo>
                    <a:cubicBezTo>
                      <a:pt x="64" y="156"/>
                      <a:pt x="68" y="160"/>
                      <a:pt x="72" y="163"/>
                    </a:cubicBezTo>
                    <a:cubicBezTo>
                      <a:pt x="73" y="163"/>
                      <a:pt x="76" y="161"/>
                      <a:pt x="78" y="161"/>
                    </a:cubicBezTo>
                    <a:cubicBezTo>
                      <a:pt x="80" y="161"/>
                      <a:pt x="82" y="164"/>
                      <a:pt x="83" y="163"/>
                    </a:cubicBezTo>
                    <a:cubicBezTo>
                      <a:pt x="84" y="162"/>
                      <a:pt x="87" y="160"/>
                      <a:pt x="89" y="161"/>
                    </a:cubicBezTo>
                    <a:cubicBezTo>
                      <a:pt x="90" y="162"/>
                      <a:pt x="94" y="162"/>
                      <a:pt x="94" y="161"/>
                    </a:cubicBezTo>
                    <a:cubicBezTo>
                      <a:pt x="94" y="160"/>
                      <a:pt x="95" y="159"/>
                      <a:pt x="97" y="158"/>
                    </a:cubicBezTo>
                    <a:cubicBezTo>
                      <a:pt x="97" y="158"/>
                      <a:pt x="97" y="157"/>
                      <a:pt x="98" y="157"/>
                    </a:cubicBezTo>
                    <a:cubicBezTo>
                      <a:pt x="98" y="155"/>
                      <a:pt x="102" y="153"/>
                      <a:pt x="104" y="153"/>
                    </a:cubicBezTo>
                    <a:cubicBezTo>
                      <a:pt x="106" y="152"/>
                      <a:pt x="108" y="152"/>
                      <a:pt x="109" y="153"/>
                    </a:cubicBezTo>
                    <a:cubicBezTo>
                      <a:pt x="109" y="154"/>
                      <a:pt x="110" y="154"/>
                      <a:pt x="111" y="154"/>
                    </a:cubicBezTo>
                    <a:cubicBezTo>
                      <a:pt x="111" y="150"/>
                      <a:pt x="112" y="147"/>
                      <a:pt x="111" y="147"/>
                    </a:cubicBezTo>
                    <a:cubicBezTo>
                      <a:pt x="109" y="147"/>
                      <a:pt x="105" y="145"/>
                      <a:pt x="103" y="141"/>
                    </a:cubicBezTo>
                    <a:cubicBezTo>
                      <a:pt x="102" y="137"/>
                      <a:pt x="97" y="135"/>
                      <a:pt x="96" y="132"/>
                    </a:cubicBezTo>
                    <a:cubicBezTo>
                      <a:pt x="95" y="130"/>
                      <a:pt x="90" y="130"/>
                      <a:pt x="89" y="128"/>
                    </a:cubicBezTo>
                    <a:cubicBezTo>
                      <a:pt x="88" y="126"/>
                      <a:pt x="91" y="126"/>
                      <a:pt x="91" y="124"/>
                    </a:cubicBezTo>
                    <a:cubicBezTo>
                      <a:pt x="91" y="121"/>
                      <a:pt x="96" y="123"/>
                      <a:pt x="97" y="122"/>
                    </a:cubicBezTo>
                    <a:cubicBezTo>
                      <a:pt x="97" y="122"/>
                      <a:pt x="98" y="116"/>
                      <a:pt x="98" y="113"/>
                    </a:cubicBezTo>
                    <a:cubicBezTo>
                      <a:pt x="98" y="110"/>
                      <a:pt x="102" y="108"/>
                      <a:pt x="100" y="106"/>
                    </a:cubicBezTo>
                    <a:cubicBezTo>
                      <a:pt x="99" y="105"/>
                      <a:pt x="102" y="104"/>
                      <a:pt x="104" y="103"/>
                    </a:cubicBezTo>
                    <a:cubicBezTo>
                      <a:pt x="106" y="101"/>
                      <a:pt x="104" y="97"/>
                      <a:pt x="106" y="95"/>
                    </a:cubicBezTo>
                    <a:cubicBezTo>
                      <a:pt x="108" y="93"/>
                      <a:pt x="110" y="89"/>
                      <a:pt x="111" y="89"/>
                    </a:cubicBezTo>
                    <a:cubicBezTo>
                      <a:pt x="113" y="89"/>
                      <a:pt x="115" y="87"/>
                      <a:pt x="115" y="85"/>
                    </a:cubicBezTo>
                    <a:cubicBezTo>
                      <a:pt x="115" y="83"/>
                      <a:pt x="118" y="79"/>
                      <a:pt x="118" y="75"/>
                    </a:cubicBezTo>
                    <a:cubicBezTo>
                      <a:pt x="117" y="72"/>
                      <a:pt x="116" y="67"/>
                      <a:pt x="118" y="64"/>
                    </a:cubicBezTo>
                    <a:cubicBezTo>
                      <a:pt x="121" y="61"/>
                      <a:pt x="122" y="59"/>
                      <a:pt x="121" y="56"/>
                    </a:cubicBezTo>
                    <a:cubicBezTo>
                      <a:pt x="121" y="54"/>
                      <a:pt x="124" y="53"/>
                      <a:pt x="126" y="52"/>
                    </a:cubicBezTo>
                    <a:cubicBezTo>
                      <a:pt x="127" y="51"/>
                      <a:pt x="131" y="49"/>
                      <a:pt x="134" y="45"/>
                    </a:cubicBezTo>
                    <a:cubicBezTo>
                      <a:pt x="132" y="42"/>
                      <a:pt x="130" y="41"/>
                      <a:pt x="129" y="40"/>
                    </a:cubicBezTo>
                    <a:cubicBezTo>
                      <a:pt x="126" y="39"/>
                      <a:pt x="124" y="34"/>
                      <a:pt x="124" y="27"/>
                    </a:cubicBezTo>
                    <a:cubicBezTo>
                      <a:pt x="124" y="21"/>
                      <a:pt x="122" y="16"/>
                      <a:pt x="122" y="14"/>
                    </a:cubicBezTo>
                    <a:cubicBezTo>
                      <a:pt x="122" y="12"/>
                      <a:pt x="119" y="8"/>
                      <a:pt x="115" y="6"/>
                    </a:cubicBezTo>
                    <a:cubicBezTo>
                      <a:pt x="112" y="4"/>
                      <a:pt x="111" y="2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8" y="3"/>
                      <a:pt x="108" y="3"/>
                      <a:pt x="106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5683843" y="3848891"/>
                <a:ext cx="33878" cy="35132"/>
              </a:xfrm>
              <a:custGeom>
                <a:rect b="b" l="l" r="r" t="t"/>
                <a:pathLst>
                  <a:path extrusionOk="0" h="15" w="15">
                    <a:moveTo>
                      <a:pt x="5" y="2"/>
                    </a:moveTo>
                    <a:cubicBezTo>
                      <a:pt x="5" y="2"/>
                      <a:pt x="3" y="6"/>
                      <a:pt x="1" y="7"/>
                    </a:cubicBezTo>
                    <a:cubicBezTo>
                      <a:pt x="0" y="9"/>
                      <a:pt x="1" y="13"/>
                      <a:pt x="1" y="14"/>
                    </a:cubicBezTo>
                    <a:cubicBezTo>
                      <a:pt x="2" y="15"/>
                      <a:pt x="4" y="15"/>
                      <a:pt x="6" y="14"/>
                    </a:cubicBezTo>
                    <a:cubicBezTo>
                      <a:pt x="7" y="13"/>
                      <a:pt x="8" y="13"/>
                      <a:pt x="9" y="15"/>
                    </a:cubicBezTo>
                    <a:cubicBezTo>
                      <a:pt x="10" y="14"/>
                      <a:pt x="12" y="12"/>
                      <a:pt x="13" y="11"/>
                    </a:cubicBezTo>
                    <a:cubicBezTo>
                      <a:pt x="11" y="10"/>
                      <a:pt x="9" y="10"/>
                      <a:pt x="9" y="9"/>
                    </a:cubicBezTo>
                    <a:cubicBezTo>
                      <a:pt x="8" y="8"/>
                      <a:pt x="11" y="6"/>
                      <a:pt x="13" y="6"/>
                    </a:cubicBezTo>
                    <a:cubicBezTo>
                      <a:pt x="15" y="5"/>
                      <a:pt x="14" y="3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9" y="2"/>
                      <a:pt x="7" y="2"/>
                      <a:pt x="5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5584719" y="3747258"/>
                <a:ext cx="124218" cy="106652"/>
              </a:xfrm>
              <a:custGeom>
                <a:rect b="b" l="l" r="r" t="t"/>
                <a:pathLst>
                  <a:path extrusionOk="0" h="46" w="54">
                    <a:moveTo>
                      <a:pt x="10" y="7"/>
                    </a:moveTo>
                    <a:cubicBezTo>
                      <a:pt x="8" y="8"/>
                      <a:pt x="5" y="9"/>
                      <a:pt x="5" y="11"/>
                    </a:cubicBezTo>
                    <a:cubicBezTo>
                      <a:pt x="6" y="14"/>
                      <a:pt x="5" y="16"/>
                      <a:pt x="2" y="19"/>
                    </a:cubicBezTo>
                    <a:cubicBezTo>
                      <a:pt x="0" y="22"/>
                      <a:pt x="1" y="27"/>
                      <a:pt x="2" y="30"/>
                    </a:cubicBezTo>
                    <a:cubicBezTo>
                      <a:pt x="5" y="30"/>
                      <a:pt x="8" y="30"/>
                      <a:pt x="9" y="30"/>
                    </a:cubicBezTo>
                    <a:cubicBezTo>
                      <a:pt x="10" y="32"/>
                      <a:pt x="10" y="30"/>
                      <a:pt x="11" y="28"/>
                    </a:cubicBezTo>
                    <a:cubicBezTo>
                      <a:pt x="12" y="25"/>
                      <a:pt x="13" y="26"/>
                      <a:pt x="15" y="27"/>
                    </a:cubicBezTo>
                    <a:cubicBezTo>
                      <a:pt x="16" y="28"/>
                      <a:pt x="17" y="30"/>
                      <a:pt x="20" y="29"/>
                    </a:cubicBezTo>
                    <a:cubicBezTo>
                      <a:pt x="22" y="28"/>
                      <a:pt x="22" y="28"/>
                      <a:pt x="23" y="29"/>
                    </a:cubicBezTo>
                    <a:cubicBezTo>
                      <a:pt x="25" y="29"/>
                      <a:pt x="30" y="29"/>
                      <a:pt x="31" y="29"/>
                    </a:cubicBezTo>
                    <a:cubicBezTo>
                      <a:pt x="33" y="29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50" y="46"/>
                      <a:pt x="52" y="46"/>
                      <a:pt x="52" y="45"/>
                    </a:cubicBezTo>
                    <a:cubicBezTo>
                      <a:pt x="52" y="45"/>
                      <a:pt x="53" y="45"/>
                      <a:pt x="54" y="44"/>
                    </a:cubicBezTo>
                    <a:cubicBezTo>
                      <a:pt x="52" y="42"/>
                      <a:pt x="50" y="39"/>
                      <a:pt x="46" y="34"/>
                    </a:cubicBezTo>
                    <a:cubicBezTo>
                      <a:pt x="41" y="29"/>
                      <a:pt x="36" y="25"/>
                      <a:pt x="33" y="25"/>
                    </a:cubicBezTo>
                    <a:cubicBezTo>
                      <a:pt x="30" y="25"/>
                      <a:pt x="30" y="21"/>
                      <a:pt x="28" y="20"/>
                    </a:cubicBezTo>
                    <a:cubicBezTo>
                      <a:pt x="26" y="20"/>
                      <a:pt x="22" y="13"/>
                      <a:pt x="22" y="9"/>
                    </a:cubicBezTo>
                    <a:cubicBezTo>
                      <a:pt x="22" y="6"/>
                      <a:pt x="20" y="3"/>
                      <a:pt x="18" y="0"/>
                    </a:cubicBezTo>
                    <a:cubicBezTo>
                      <a:pt x="15" y="4"/>
                      <a:pt x="11" y="6"/>
                      <a:pt x="10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5519473" y="3804975"/>
                <a:ext cx="279804" cy="219577"/>
              </a:xfrm>
              <a:custGeom>
                <a:rect b="b" l="l" r="r" t="t"/>
                <a:pathLst>
                  <a:path extrusionOk="0" h="95" w="121">
                    <a:moveTo>
                      <a:pt x="8" y="62"/>
                    </a:moveTo>
                    <a:cubicBezTo>
                      <a:pt x="9" y="65"/>
                      <a:pt x="14" y="67"/>
                      <a:pt x="15" y="71"/>
                    </a:cubicBezTo>
                    <a:cubicBezTo>
                      <a:pt x="17" y="75"/>
                      <a:pt x="21" y="77"/>
                      <a:pt x="23" y="77"/>
                    </a:cubicBezTo>
                    <a:cubicBezTo>
                      <a:pt x="24" y="77"/>
                      <a:pt x="23" y="80"/>
                      <a:pt x="23" y="84"/>
                    </a:cubicBezTo>
                    <a:cubicBezTo>
                      <a:pt x="24" y="85"/>
                      <a:pt x="25" y="85"/>
                      <a:pt x="25" y="85"/>
                    </a:cubicBezTo>
                    <a:cubicBezTo>
                      <a:pt x="27" y="86"/>
                      <a:pt x="32" y="85"/>
                      <a:pt x="34" y="87"/>
                    </a:cubicBezTo>
                    <a:cubicBezTo>
                      <a:pt x="35" y="89"/>
                      <a:pt x="41" y="92"/>
                      <a:pt x="43" y="92"/>
                    </a:cubicBezTo>
                    <a:cubicBezTo>
                      <a:pt x="45" y="92"/>
                      <a:pt x="51" y="93"/>
                      <a:pt x="52" y="94"/>
                    </a:cubicBezTo>
                    <a:cubicBezTo>
                      <a:pt x="53" y="95"/>
                      <a:pt x="55" y="91"/>
                      <a:pt x="58" y="90"/>
                    </a:cubicBezTo>
                    <a:cubicBezTo>
                      <a:pt x="60" y="88"/>
                      <a:pt x="64" y="87"/>
                      <a:pt x="64" y="88"/>
                    </a:cubicBezTo>
                    <a:cubicBezTo>
                      <a:pt x="65" y="90"/>
                      <a:pt x="67" y="91"/>
                      <a:pt x="68" y="90"/>
                    </a:cubicBezTo>
                    <a:cubicBezTo>
                      <a:pt x="69" y="90"/>
                      <a:pt x="71" y="89"/>
                      <a:pt x="72" y="89"/>
                    </a:cubicBezTo>
                    <a:cubicBezTo>
                      <a:pt x="75" y="88"/>
                      <a:pt x="78" y="88"/>
                      <a:pt x="79" y="88"/>
                    </a:cubicBezTo>
                    <a:cubicBezTo>
                      <a:pt x="80" y="88"/>
                      <a:pt x="84" y="82"/>
                      <a:pt x="89" y="82"/>
                    </a:cubicBezTo>
                    <a:cubicBezTo>
                      <a:pt x="95" y="82"/>
                      <a:pt x="96" y="83"/>
                      <a:pt x="98" y="81"/>
                    </a:cubicBezTo>
                    <a:cubicBezTo>
                      <a:pt x="101" y="78"/>
                      <a:pt x="118" y="60"/>
                      <a:pt x="120" y="59"/>
                    </a:cubicBezTo>
                    <a:cubicBezTo>
                      <a:pt x="121" y="58"/>
                      <a:pt x="119" y="57"/>
                      <a:pt x="117" y="57"/>
                    </a:cubicBezTo>
                    <a:cubicBezTo>
                      <a:pt x="115" y="57"/>
                      <a:pt x="112" y="57"/>
                      <a:pt x="106" y="55"/>
                    </a:cubicBezTo>
                    <a:cubicBezTo>
                      <a:pt x="100" y="53"/>
                      <a:pt x="91" y="50"/>
                      <a:pt x="90" y="49"/>
                    </a:cubicBezTo>
                    <a:cubicBezTo>
                      <a:pt x="88" y="49"/>
                      <a:pt x="86" y="45"/>
                      <a:pt x="84" y="44"/>
                    </a:cubicBezTo>
                    <a:cubicBezTo>
                      <a:pt x="83" y="44"/>
                      <a:pt x="80" y="39"/>
                      <a:pt x="79" y="37"/>
                    </a:cubicBezTo>
                    <a:cubicBezTo>
                      <a:pt x="79" y="37"/>
                      <a:pt x="80" y="35"/>
                      <a:pt x="80" y="34"/>
                    </a:cubicBezTo>
                    <a:cubicBezTo>
                      <a:pt x="79" y="32"/>
                      <a:pt x="78" y="32"/>
                      <a:pt x="77" y="33"/>
                    </a:cubicBezTo>
                    <a:cubicBezTo>
                      <a:pt x="75" y="34"/>
                      <a:pt x="73" y="34"/>
                      <a:pt x="72" y="33"/>
                    </a:cubicBezTo>
                    <a:cubicBezTo>
                      <a:pt x="72" y="32"/>
                      <a:pt x="71" y="28"/>
                      <a:pt x="72" y="26"/>
                    </a:cubicBezTo>
                    <a:cubicBezTo>
                      <a:pt x="74" y="24"/>
                      <a:pt x="76" y="21"/>
                      <a:pt x="76" y="21"/>
                    </a:cubicBezTo>
                    <a:cubicBezTo>
                      <a:pt x="76" y="21"/>
                      <a:pt x="61" y="4"/>
                      <a:pt x="59" y="4"/>
                    </a:cubicBezTo>
                    <a:cubicBezTo>
                      <a:pt x="58" y="4"/>
                      <a:pt x="53" y="4"/>
                      <a:pt x="51" y="4"/>
                    </a:cubicBezTo>
                    <a:cubicBezTo>
                      <a:pt x="50" y="3"/>
                      <a:pt x="50" y="3"/>
                      <a:pt x="48" y="4"/>
                    </a:cubicBezTo>
                    <a:cubicBezTo>
                      <a:pt x="45" y="5"/>
                      <a:pt x="44" y="3"/>
                      <a:pt x="43" y="2"/>
                    </a:cubicBezTo>
                    <a:cubicBezTo>
                      <a:pt x="41" y="1"/>
                      <a:pt x="40" y="0"/>
                      <a:pt x="39" y="3"/>
                    </a:cubicBezTo>
                    <a:cubicBezTo>
                      <a:pt x="38" y="5"/>
                      <a:pt x="38" y="7"/>
                      <a:pt x="37" y="5"/>
                    </a:cubicBezTo>
                    <a:cubicBezTo>
                      <a:pt x="36" y="5"/>
                      <a:pt x="33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9"/>
                      <a:pt x="27" y="13"/>
                      <a:pt x="27" y="15"/>
                    </a:cubicBezTo>
                    <a:cubicBezTo>
                      <a:pt x="27" y="17"/>
                      <a:pt x="25" y="19"/>
                      <a:pt x="23" y="19"/>
                    </a:cubicBezTo>
                    <a:cubicBezTo>
                      <a:pt x="22" y="19"/>
                      <a:pt x="20" y="23"/>
                      <a:pt x="18" y="25"/>
                    </a:cubicBezTo>
                    <a:cubicBezTo>
                      <a:pt x="16" y="27"/>
                      <a:pt x="18" y="31"/>
                      <a:pt x="16" y="33"/>
                    </a:cubicBezTo>
                    <a:cubicBezTo>
                      <a:pt x="14" y="34"/>
                      <a:pt x="11" y="35"/>
                      <a:pt x="12" y="36"/>
                    </a:cubicBezTo>
                    <a:cubicBezTo>
                      <a:pt x="14" y="38"/>
                      <a:pt x="10" y="40"/>
                      <a:pt x="10" y="43"/>
                    </a:cubicBezTo>
                    <a:cubicBezTo>
                      <a:pt x="10" y="46"/>
                      <a:pt x="9" y="52"/>
                      <a:pt x="9" y="52"/>
                    </a:cubicBezTo>
                    <a:cubicBezTo>
                      <a:pt x="8" y="53"/>
                      <a:pt x="3" y="51"/>
                      <a:pt x="3" y="54"/>
                    </a:cubicBezTo>
                    <a:cubicBezTo>
                      <a:pt x="3" y="56"/>
                      <a:pt x="0" y="56"/>
                      <a:pt x="1" y="58"/>
                    </a:cubicBezTo>
                    <a:cubicBezTo>
                      <a:pt x="2" y="60"/>
                      <a:pt x="7" y="60"/>
                      <a:pt x="8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5563389" y="3408482"/>
                <a:ext cx="27604" cy="35132"/>
              </a:xfrm>
              <a:custGeom>
                <a:rect b="b" l="l" r="r" t="t"/>
                <a:pathLst>
                  <a:path extrusionOk="0" h="15" w="12">
                    <a:moveTo>
                      <a:pt x="10" y="7"/>
                    </a:moveTo>
                    <a:cubicBezTo>
                      <a:pt x="12" y="5"/>
                      <a:pt x="12" y="0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4"/>
                      <a:pt x="2" y="9"/>
                      <a:pt x="0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2"/>
                      <a:pt x="9" y="8"/>
                      <a:pt x="10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5573427" y="3358293"/>
                <a:ext cx="126727" cy="101633"/>
              </a:xfrm>
              <a:custGeom>
                <a:rect b="b" l="l" r="r" t="t"/>
                <a:pathLst>
                  <a:path extrusionOk="0" h="44" w="55">
                    <a:moveTo>
                      <a:pt x="6" y="29"/>
                    </a:moveTo>
                    <a:cubicBezTo>
                      <a:pt x="5" y="30"/>
                      <a:pt x="2" y="34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14" y="40"/>
                      <a:pt x="16" y="40"/>
                    </a:cubicBezTo>
                    <a:cubicBezTo>
                      <a:pt x="18" y="40"/>
                      <a:pt x="43" y="26"/>
                      <a:pt x="43" y="26"/>
                    </a:cubicBezTo>
                    <a:cubicBezTo>
                      <a:pt x="43" y="26"/>
                      <a:pt x="46" y="22"/>
                      <a:pt x="45" y="21"/>
                    </a:cubicBezTo>
                    <a:cubicBezTo>
                      <a:pt x="45" y="20"/>
                      <a:pt x="45" y="16"/>
                      <a:pt x="46" y="15"/>
                    </a:cubicBezTo>
                    <a:cubicBezTo>
                      <a:pt x="47" y="13"/>
                      <a:pt x="44" y="11"/>
                      <a:pt x="45" y="8"/>
                    </a:cubicBezTo>
                    <a:cubicBezTo>
                      <a:pt x="46" y="6"/>
                      <a:pt x="50" y="4"/>
                      <a:pt x="50" y="4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8" y="1"/>
                      <a:pt x="43" y="1"/>
                    </a:cubicBezTo>
                    <a:cubicBezTo>
                      <a:pt x="38" y="1"/>
                      <a:pt x="37" y="4"/>
                      <a:pt x="32" y="4"/>
                    </a:cubicBezTo>
                    <a:cubicBezTo>
                      <a:pt x="27" y="4"/>
                      <a:pt x="24" y="6"/>
                      <a:pt x="23" y="4"/>
                    </a:cubicBezTo>
                    <a:cubicBezTo>
                      <a:pt x="22" y="2"/>
                      <a:pt x="22" y="3"/>
                      <a:pt x="18" y="5"/>
                    </a:cubicBezTo>
                    <a:cubicBezTo>
                      <a:pt x="15" y="7"/>
                      <a:pt x="12" y="6"/>
                      <a:pt x="11" y="5"/>
                    </a:cubicBezTo>
                    <a:cubicBezTo>
                      <a:pt x="9" y="4"/>
                      <a:pt x="8" y="5"/>
                      <a:pt x="8" y="7"/>
                    </a:cubicBezTo>
                    <a:cubicBezTo>
                      <a:pt x="7" y="8"/>
                      <a:pt x="8" y="12"/>
                      <a:pt x="3" y="12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4" y="18"/>
                      <a:pt x="3" y="20"/>
                      <a:pt x="2" y="22"/>
                    </a:cubicBezTo>
                    <a:cubicBezTo>
                      <a:pt x="8" y="22"/>
                      <a:pt x="8" y="27"/>
                      <a:pt x="6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7242212" y="3334453"/>
                <a:ext cx="69010" cy="87831"/>
              </a:xfrm>
              <a:custGeom>
                <a:rect b="b" l="l" r="r" t="t"/>
                <a:pathLst>
                  <a:path extrusionOk="0" h="38" w="30">
                    <a:moveTo>
                      <a:pt x="7" y="3"/>
                    </a:moveTo>
                    <a:cubicBezTo>
                      <a:pt x="6" y="4"/>
                      <a:pt x="4" y="5"/>
                      <a:pt x="2" y="7"/>
                    </a:cubicBezTo>
                    <a:cubicBezTo>
                      <a:pt x="3" y="8"/>
                      <a:pt x="3" y="11"/>
                      <a:pt x="5" y="11"/>
                    </a:cubicBezTo>
                    <a:cubicBezTo>
                      <a:pt x="7" y="11"/>
                      <a:pt x="7" y="15"/>
                      <a:pt x="5" y="14"/>
                    </a:cubicBezTo>
                    <a:cubicBezTo>
                      <a:pt x="2" y="14"/>
                      <a:pt x="2" y="18"/>
                      <a:pt x="4" y="22"/>
                    </a:cubicBezTo>
                    <a:cubicBezTo>
                      <a:pt x="7" y="26"/>
                      <a:pt x="0" y="30"/>
                      <a:pt x="2" y="32"/>
                    </a:cubicBezTo>
                    <a:cubicBezTo>
                      <a:pt x="3" y="34"/>
                      <a:pt x="2" y="36"/>
                      <a:pt x="3" y="37"/>
                    </a:cubicBezTo>
                    <a:cubicBezTo>
                      <a:pt x="4" y="38"/>
                      <a:pt x="14" y="36"/>
                      <a:pt x="18" y="32"/>
                    </a:cubicBezTo>
                    <a:cubicBezTo>
                      <a:pt x="22" y="27"/>
                      <a:pt x="24" y="28"/>
                      <a:pt x="26" y="29"/>
                    </a:cubicBezTo>
                    <a:cubicBezTo>
                      <a:pt x="28" y="29"/>
                      <a:pt x="30" y="27"/>
                      <a:pt x="29" y="25"/>
                    </a:cubicBezTo>
                    <a:cubicBezTo>
                      <a:pt x="28" y="23"/>
                      <a:pt x="27" y="19"/>
                      <a:pt x="27" y="14"/>
                    </a:cubicBezTo>
                    <a:cubicBezTo>
                      <a:pt x="27" y="10"/>
                      <a:pt x="23" y="5"/>
                      <a:pt x="19" y="0"/>
                    </a:cubicBezTo>
                    <a:cubicBezTo>
                      <a:pt x="17" y="1"/>
                      <a:pt x="16" y="2"/>
                      <a:pt x="15" y="2"/>
                    </a:cubicBezTo>
                    <a:cubicBezTo>
                      <a:pt x="12" y="2"/>
                      <a:pt x="8" y="2"/>
                      <a:pt x="7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6543330" y="3584144"/>
                <a:ext cx="82812" cy="107906"/>
              </a:xfrm>
              <a:custGeom>
                <a:rect b="b" l="l" r="r" t="t"/>
                <a:pathLst>
                  <a:path extrusionOk="0" h="47" w="36">
                    <a:moveTo>
                      <a:pt x="36" y="39"/>
                    </a:moveTo>
                    <a:cubicBezTo>
                      <a:pt x="35" y="31"/>
                      <a:pt x="34" y="24"/>
                      <a:pt x="33" y="24"/>
                    </a:cubicBezTo>
                    <a:cubicBezTo>
                      <a:pt x="31" y="24"/>
                      <a:pt x="29" y="30"/>
                      <a:pt x="27" y="30"/>
                    </a:cubicBezTo>
                    <a:cubicBezTo>
                      <a:pt x="25" y="29"/>
                      <a:pt x="25" y="21"/>
                      <a:pt x="27" y="21"/>
                    </a:cubicBezTo>
                    <a:cubicBezTo>
                      <a:pt x="30" y="21"/>
                      <a:pt x="34" y="15"/>
                      <a:pt x="34" y="13"/>
                    </a:cubicBezTo>
                    <a:cubicBezTo>
                      <a:pt x="34" y="11"/>
                      <a:pt x="31" y="11"/>
                      <a:pt x="28" y="11"/>
                    </a:cubicBezTo>
                    <a:cubicBezTo>
                      <a:pt x="25" y="11"/>
                      <a:pt x="19" y="12"/>
                      <a:pt x="19" y="12"/>
                    </a:cubicBezTo>
                    <a:cubicBezTo>
                      <a:pt x="19" y="12"/>
                      <a:pt x="15" y="10"/>
                      <a:pt x="15" y="8"/>
                    </a:cubicBezTo>
                    <a:cubicBezTo>
                      <a:pt x="15" y="5"/>
                      <a:pt x="13" y="3"/>
                      <a:pt x="10" y="3"/>
                    </a:cubicBezTo>
                    <a:cubicBezTo>
                      <a:pt x="6" y="3"/>
                      <a:pt x="6" y="0"/>
                      <a:pt x="3" y="3"/>
                    </a:cubicBezTo>
                    <a:cubicBezTo>
                      <a:pt x="0" y="7"/>
                      <a:pt x="9" y="7"/>
                      <a:pt x="8" y="10"/>
                    </a:cubicBezTo>
                    <a:cubicBezTo>
                      <a:pt x="7" y="13"/>
                      <a:pt x="4" y="11"/>
                      <a:pt x="4" y="14"/>
                    </a:cubicBezTo>
                    <a:cubicBezTo>
                      <a:pt x="3" y="16"/>
                      <a:pt x="4" y="22"/>
                      <a:pt x="6" y="26"/>
                    </a:cubicBezTo>
                    <a:cubicBezTo>
                      <a:pt x="7" y="28"/>
                      <a:pt x="9" y="35"/>
                      <a:pt x="9" y="40"/>
                    </a:cubicBezTo>
                    <a:cubicBezTo>
                      <a:pt x="11" y="40"/>
                      <a:pt x="12" y="39"/>
                      <a:pt x="14" y="39"/>
                    </a:cubicBezTo>
                    <a:cubicBezTo>
                      <a:pt x="17" y="39"/>
                      <a:pt x="20" y="38"/>
                      <a:pt x="20" y="36"/>
                    </a:cubicBezTo>
                    <a:cubicBezTo>
                      <a:pt x="21" y="33"/>
                      <a:pt x="24" y="31"/>
                      <a:pt x="25" y="32"/>
                    </a:cubicBezTo>
                    <a:cubicBezTo>
                      <a:pt x="27" y="33"/>
                      <a:pt x="29" y="39"/>
                      <a:pt x="30" y="43"/>
                    </a:cubicBezTo>
                    <a:cubicBezTo>
                      <a:pt x="30" y="44"/>
                      <a:pt x="30" y="45"/>
                      <a:pt x="31" y="47"/>
                    </a:cubicBezTo>
                    <a:cubicBezTo>
                      <a:pt x="32" y="45"/>
                      <a:pt x="34" y="44"/>
                      <a:pt x="34" y="44"/>
                    </a:cubicBezTo>
                    <a:cubicBezTo>
                      <a:pt x="34" y="44"/>
                      <a:pt x="35" y="41"/>
                      <a:pt x="36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6188242" y="3397190"/>
                <a:ext cx="516947" cy="545806"/>
              </a:xfrm>
              <a:custGeom>
                <a:rect b="b" l="l" r="r" t="t"/>
                <a:pathLst>
                  <a:path extrusionOk="0" h="237" w="224">
                    <a:moveTo>
                      <a:pt x="160" y="107"/>
                    </a:moveTo>
                    <a:cubicBezTo>
                      <a:pt x="158" y="103"/>
                      <a:pt x="157" y="97"/>
                      <a:pt x="158" y="95"/>
                    </a:cubicBezTo>
                    <a:cubicBezTo>
                      <a:pt x="158" y="92"/>
                      <a:pt x="161" y="94"/>
                      <a:pt x="162" y="91"/>
                    </a:cubicBezTo>
                    <a:cubicBezTo>
                      <a:pt x="163" y="88"/>
                      <a:pt x="154" y="88"/>
                      <a:pt x="157" y="84"/>
                    </a:cubicBezTo>
                    <a:cubicBezTo>
                      <a:pt x="160" y="81"/>
                      <a:pt x="160" y="84"/>
                      <a:pt x="164" y="84"/>
                    </a:cubicBezTo>
                    <a:cubicBezTo>
                      <a:pt x="167" y="84"/>
                      <a:pt x="169" y="86"/>
                      <a:pt x="169" y="89"/>
                    </a:cubicBezTo>
                    <a:cubicBezTo>
                      <a:pt x="169" y="91"/>
                      <a:pt x="173" y="93"/>
                      <a:pt x="173" y="93"/>
                    </a:cubicBezTo>
                    <a:cubicBezTo>
                      <a:pt x="173" y="93"/>
                      <a:pt x="179" y="92"/>
                      <a:pt x="182" y="92"/>
                    </a:cubicBezTo>
                    <a:cubicBezTo>
                      <a:pt x="185" y="92"/>
                      <a:pt x="188" y="92"/>
                      <a:pt x="188" y="94"/>
                    </a:cubicBezTo>
                    <a:cubicBezTo>
                      <a:pt x="188" y="96"/>
                      <a:pt x="184" y="102"/>
                      <a:pt x="181" y="102"/>
                    </a:cubicBezTo>
                    <a:cubicBezTo>
                      <a:pt x="179" y="102"/>
                      <a:pt x="179" y="110"/>
                      <a:pt x="181" y="111"/>
                    </a:cubicBezTo>
                    <a:cubicBezTo>
                      <a:pt x="183" y="111"/>
                      <a:pt x="185" y="105"/>
                      <a:pt x="187" y="105"/>
                    </a:cubicBezTo>
                    <a:cubicBezTo>
                      <a:pt x="188" y="105"/>
                      <a:pt x="189" y="112"/>
                      <a:pt x="190" y="120"/>
                    </a:cubicBezTo>
                    <a:cubicBezTo>
                      <a:pt x="190" y="120"/>
                      <a:pt x="191" y="119"/>
                      <a:pt x="191" y="119"/>
                    </a:cubicBezTo>
                    <a:cubicBezTo>
                      <a:pt x="193" y="119"/>
                      <a:pt x="192" y="113"/>
                      <a:pt x="193" y="111"/>
                    </a:cubicBezTo>
                    <a:cubicBezTo>
                      <a:pt x="195" y="109"/>
                      <a:pt x="194" y="103"/>
                      <a:pt x="195" y="103"/>
                    </a:cubicBezTo>
                    <a:cubicBezTo>
                      <a:pt x="196" y="103"/>
                      <a:pt x="202" y="105"/>
                      <a:pt x="201" y="103"/>
                    </a:cubicBezTo>
                    <a:cubicBezTo>
                      <a:pt x="201" y="102"/>
                      <a:pt x="205" y="96"/>
                      <a:pt x="204" y="93"/>
                    </a:cubicBezTo>
                    <a:cubicBezTo>
                      <a:pt x="204" y="91"/>
                      <a:pt x="206" y="87"/>
                      <a:pt x="206" y="84"/>
                    </a:cubicBezTo>
                    <a:cubicBezTo>
                      <a:pt x="206" y="80"/>
                      <a:pt x="210" y="79"/>
                      <a:pt x="212" y="77"/>
                    </a:cubicBezTo>
                    <a:cubicBezTo>
                      <a:pt x="214" y="75"/>
                      <a:pt x="218" y="73"/>
                      <a:pt x="218" y="74"/>
                    </a:cubicBezTo>
                    <a:cubicBezTo>
                      <a:pt x="219" y="76"/>
                      <a:pt x="224" y="77"/>
                      <a:pt x="222" y="74"/>
                    </a:cubicBezTo>
                    <a:cubicBezTo>
                      <a:pt x="220" y="71"/>
                      <a:pt x="220" y="70"/>
                      <a:pt x="221" y="69"/>
                    </a:cubicBezTo>
                    <a:cubicBezTo>
                      <a:pt x="223" y="68"/>
                      <a:pt x="223" y="65"/>
                      <a:pt x="223" y="65"/>
                    </a:cubicBezTo>
                    <a:cubicBezTo>
                      <a:pt x="223" y="65"/>
                      <a:pt x="219" y="64"/>
                      <a:pt x="218" y="63"/>
                    </a:cubicBezTo>
                    <a:cubicBezTo>
                      <a:pt x="218" y="61"/>
                      <a:pt x="215" y="59"/>
                      <a:pt x="215" y="57"/>
                    </a:cubicBezTo>
                    <a:cubicBezTo>
                      <a:pt x="215" y="56"/>
                      <a:pt x="213" y="56"/>
                      <a:pt x="211" y="58"/>
                    </a:cubicBezTo>
                    <a:cubicBezTo>
                      <a:pt x="209" y="59"/>
                      <a:pt x="206" y="56"/>
                      <a:pt x="202" y="58"/>
                    </a:cubicBezTo>
                    <a:cubicBezTo>
                      <a:pt x="198" y="60"/>
                      <a:pt x="197" y="63"/>
                      <a:pt x="195" y="63"/>
                    </a:cubicBezTo>
                    <a:cubicBezTo>
                      <a:pt x="193" y="62"/>
                      <a:pt x="193" y="64"/>
                      <a:pt x="191" y="66"/>
                    </a:cubicBezTo>
                    <a:cubicBezTo>
                      <a:pt x="190" y="67"/>
                      <a:pt x="189" y="69"/>
                      <a:pt x="188" y="69"/>
                    </a:cubicBezTo>
                    <a:cubicBezTo>
                      <a:pt x="187" y="69"/>
                      <a:pt x="184" y="71"/>
                      <a:pt x="184" y="71"/>
                    </a:cubicBezTo>
                    <a:cubicBezTo>
                      <a:pt x="184" y="71"/>
                      <a:pt x="186" y="76"/>
                      <a:pt x="184" y="78"/>
                    </a:cubicBezTo>
                    <a:cubicBezTo>
                      <a:pt x="183" y="80"/>
                      <a:pt x="180" y="78"/>
                      <a:pt x="177" y="79"/>
                    </a:cubicBezTo>
                    <a:cubicBezTo>
                      <a:pt x="173" y="80"/>
                      <a:pt x="171" y="78"/>
                      <a:pt x="169" y="78"/>
                    </a:cubicBezTo>
                    <a:cubicBezTo>
                      <a:pt x="166" y="79"/>
                      <a:pt x="165" y="77"/>
                      <a:pt x="164" y="77"/>
                    </a:cubicBezTo>
                    <a:cubicBezTo>
                      <a:pt x="162" y="77"/>
                      <a:pt x="160" y="74"/>
                      <a:pt x="161" y="71"/>
                    </a:cubicBezTo>
                    <a:cubicBezTo>
                      <a:pt x="162" y="69"/>
                      <a:pt x="160" y="65"/>
                      <a:pt x="158" y="67"/>
                    </a:cubicBezTo>
                    <a:cubicBezTo>
                      <a:pt x="157" y="69"/>
                      <a:pt x="155" y="68"/>
                      <a:pt x="155" y="71"/>
                    </a:cubicBezTo>
                    <a:cubicBezTo>
                      <a:pt x="155" y="74"/>
                      <a:pt x="157" y="78"/>
                      <a:pt x="155" y="79"/>
                    </a:cubicBezTo>
                    <a:cubicBezTo>
                      <a:pt x="153" y="81"/>
                      <a:pt x="143" y="82"/>
                      <a:pt x="141" y="81"/>
                    </a:cubicBezTo>
                    <a:cubicBezTo>
                      <a:pt x="139" y="79"/>
                      <a:pt x="131" y="78"/>
                      <a:pt x="131" y="77"/>
                    </a:cubicBezTo>
                    <a:cubicBezTo>
                      <a:pt x="130" y="75"/>
                      <a:pt x="128" y="72"/>
                      <a:pt x="126" y="72"/>
                    </a:cubicBezTo>
                    <a:cubicBezTo>
                      <a:pt x="124" y="72"/>
                      <a:pt x="120" y="74"/>
                      <a:pt x="118" y="73"/>
                    </a:cubicBezTo>
                    <a:cubicBezTo>
                      <a:pt x="117" y="72"/>
                      <a:pt x="114" y="70"/>
                      <a:pt x="112" y="70"/>
                    </a:cubicBezTo>
                    <a:cubicBezTo>
                      <a:pt x="110" y="69"/>
                      <a:pt x="106" y="68"/>
                      <a:pt x="106" y="66"/>
                    </a:cubicBezTo>
                    <a:cubicBezTo>
                      <a:pt x="105" y="65"/>
                      <a:pt x="100" y="64"/>
                      <a:pt x="99" y="63"/>
                    </a:cubicBezTo>
                    <a:cubicBezTo>
                      <a:pt x="98" y="62"/>
                      <a:pt x="95" y="62"/>
                      <a:pt x="95" y="60"/>
                    </a:cubicBezTo>
                    <a:cubicBezTo>
                      <a:pt x="95" y="58"/>
                      <a:pt x="97" y="56"/>
                      <a:pt x="97" y="54"/>
                    </a:cubicBezTo>
                    <a:cubicBezTo>
                      <a:pt x="97" y="52"/>
                      <a:pt x="100" y="50"/>
                      <a:pt x="100" y="49"/>
                    </a:cubicBezTo>
                    <a:cubicBezTo>
                      <a:pt x="100" y="48"/>
                      <a:pt x="97" y="45"/>
                      <a:pt x="97" y="45"/>
                    </a:cubicBezTo>
                    <a:cubicBezTo>
                      <a:pt x="97" y="45"/>
                      <a:pt x="95" y="41"/>
                      <a:pt x="92" y="41"/>
                    </a:cubicBezTo>
                    <a:cubicBezTo>
                      <a:pt x="90" y="41"/>
                      <a:pt x="88" y="37"/>
                      <a:pt x="85" y="37"/>
                    </a:cubicBezTo>
                    <a:cubicBezTo>
                      <a:pt x="83" y="36"/>
                      <a:pt x="84" y="32"/>
                      <a:pt x="83" y="30"/>
                    </a:cubicBezTo>
                    <a:cubicBezTo>
                      <a:pt x="81" y="29"/>
                      <a:pt x="82" y="25"/>
                      <a:pt x="84" y="27"/>
                    </a:cubicBezTo>
                    <a:cubicBezTo>
                      <a:pt x="87" y="29"/>
                      <a:pt x="91" y="27"/>
                      <a:pt x="89" y="24"/>
                    </a:cubicBezTo>
                    <a:cubicBezTo>
                      <a:pt x="88" y="21"/>
                      <a:pt x="85" y="18"/>
                      <a:pt x="85" y="17"/>
                    </a:cubicBezTo>
                    <a:cubicBezTo>
                      <a:pt x="85" y="15"/>
                      <a:pt x="87" y="11"/>
                      <a:pt x="84" y="9"/>
                    </a:cubicBezTo>
                    <a:cubicBezTo>
                      <a:pt x="82" y="8"/>
                      <a:pt x="80" y="6"/>
                      <a:pt x="80" y="4"/>
                    </a:cubicBezTo>
                    <a:cubicBezTo>
                      <a:pt x="79" y="2"/>
                      <a:pt x="77" y="0"/>
                      <a:pt x="77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1" y="5"/>
                      <a:pt x="70" y="6"/>
                    </a:cubicBezTo>
                    <a:cubicBezTo>
                      <a:pt x="69" y="7"/>
                      <a:pt x="64" y="8"/>
                      <a:pt x="62" y="9"/>
                    </a:cubicBezTo>
                    <a:cubicBezTo>
                      <a:pt x="60" y="11"/>
                      <a:pt x="54" y="7"/>
                      <a:pt x="50" y="7"/>
                    </a:cubicBezTo>
                    <a:cubicBezTo>
                      <a:pt x="47" y="7"/>
                      <a:pt x="44" y="11"/>
                      <a:pt x="46" y="11"/>
                    </a:cubicBezTo>
                    <a:cubicBezTo>
                      <a:pt x="48" y="12"/>
                      <a:pt x="47" y="19"/>
                      <a:pt x="47" y="19"/>
                    </a:cubicBezTo>
                    <a:cubicBezTo>
                      <a:pt x="47" y="19"/>
                      <a:pt x="49" y="27"/>
                      <a:pt x="52" y="27"/>
                    </a:cubicBezTo>
                    <a:cubicBezTo>
                      <a:pt x="55" y="26"/>
                      <a:pt x="58" y="30"/>
                      <a:pt x="56" y="30"/>
                    </a:cubicBezTo>
                    <a:cubicBezTo>
                      <a:pt x="53" y="31"/>
                      <a:pt x="52" y="34"/>
                      <a:pt x="52" y="36"/>
                    </a:cubicBezTo>
                    <a:cubicBezTo>
                      <a:pt x="51" y="39"/>
                      <a:pt x="52" y="42"/>
                      <a:pt x="50" y="42"/>
                    </a:cubicBezTo>
                    <a:cubicBezTo>
                      <a:pt x="48" y="43"/>
                      <a:pt x="46" y="43"/>
                      <a:pt x="46" y="47"/>
                    </a:cubicBezTo>
                    <a:cubicBezTo>
                      <a:pt x="46" y="50"/>
                      <a:pt x="42" y="49"/>
                      <a:pt x="42" y="51"/>
                    </a:cubicBezTo>
                    <a:cubicBezTo>
                      <a:pt x="41" y="52"/>
                      <a:pt x="39" y="58"/>
                      <a:pt x="38" y="59"/>
                    </a:cubicBezTo>
                    <a:cubicBezTo>
                      <a:pt x="37" y="60"/>
                      <a:pt x="32" y="60"/>
                      <a:pt x="32" y="63"/>
                    </a:cubicBezTo>
                    <a:cubicBezTo>
                      <a:pt x="31" y="66"/>
                      <a:pt x="29" y="70"/>
                      <a:pt x="27" y="69"/>
                    </a:cubicBezTo>
                    <a:cubicBezTo>
                      <a:pt x="26" y="69"/>
                      <a:pt x="23" y="68"/>
                      <a:pt x="22" y="70"/>
                    </a:cubicBezTo>
                    <a:cubicBezTo>
                      <a:pt x="21" y="71"/>
                      <a:pt x="17" y="68"/>
                      <a:pt x="16" y="69"/>
                    </a:cubicBezTo>
                    <a:cubicBezTo>
                      <a:pt x="15" y="70"/>
                      <a:pt x="10" y="74"/>
                      <a:pt x="10" y="77"/>
                    </a:cubicBezTo>
                    <a:cubicBezTo>
                      <a:pt x="10" y="79"/>
                      <a:pt x="15" y="79"/>
                      <a:pt x="15" y="82"/>
                    </a:cubicBezTo>
                    <a:cubicBezTo>
                      <a:pt x="15" y="85"/>
                      <a:pt x="17" y="89"/>
                      <a:pt x="18" y="91"/>
                    </a:cubicBezTo>
                    <a:cubicBezTo>
                      <a:pt x="20" y="92"/>
                      <a:pt x="23" y="96"/>
                      <a:pt x="21" y="98"/>
                    </a:cubicBezTo>
                    <a:cubicBezTo>
                      <a:pt x="20" y="100"/>
                      <a:pt x="18" y="100"/>
                      <a:pt x="15" y="99"/>
                    </a:cubicBezTo>
                    <a:cubicBezTo>
                      <a:pt x="12" y="99"/>
                      <a:pt x="13" y="101"/>
                      <a:pt x="8" y="100"/>
                    </a:cubicBezTo>
                    <a:cubicBezTo>
                      <a:pt x="3" y="99"/>
                      <a:pt x="2" y="103"/>
                      <a:pt x="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7"/>
                      <a:pt x="3" y="111"/>
                      <a:pt x="7" y="112"/>
                    </a:cubicBezTo>
                    <a:cubicBezTo>
                      <a:pt x="12" y="114"/>
                      <a:pt x="16" y="109"/>
                      <a:pt x="16" y="113"/>
                    </a:cubicBezTo>
                    <a:cubicBezTo>
                      <a:pt x="16" y="116"/>
                      <a:pt x="5" y="115"/>
                      <a:pt x="5" y="116"/>
                    </a:cubicBezTo>
                    <a:cubicBezTo>
                      <a:pt x="5" y="118"/>
                      <a:pt x="16" y="131"/>
                      <a:pt x="22" y="130"/>
                    </a:cubicBezTo>
                    <a:cubicBezTo>
                      <a:pt x="28" y="129"/>
                      <a:pt x="32" y="123"/>
                      <a:pt x="30" y="122"/>
                    </a:cubicBezTo>
                    <a:cubicBezTo>
                      <a:pt x="29" y="121"/>
                      <a:pt x="31" y="117"/>
                      <a:pt x="33" y="118"/>
                    </a:cubicBezTo>
                    <a:cubicBezTo>
                      <a:pt x="34" y="119"/>
                      <a:pt x="33" y="125"/>
                      <a:pt x="35" y="126"/>
                    </a:cubicBezTo>
                    <a:cubicBezTo>
                      <a:pt x="37" y="128"/>
                      <a:pt x="36" y="130"/>
                      <a:pt x="35" y="134"/>
                    </a:cubicBezTo>
                    <a:cubicBezTo>
                      <a:pt x="34" y="137"/>
                      <a:pt x="36" y="143"/>
                      <a:pt x="36" y="147"/>
                    </a:cubicBezTo>
                    <a:cubicBezTo>
                      <a:pt x="37" y="151"/>
                      <a:pt x="39" y="156"/>
                      <a:pt x="40" y="162"/>
                    </a:cubicBezTo>
                    <a:cubicBezTo>
                      <a:pt x="41" y="167"/>
                      <a:pt x="44" y="177"/>
                      <a:pt x="48" y="183"/>
                    </a:cubicBezTo>
                    <a:cubicBezTo>
                      <a:pt x="51" y="189"/>
                      <a:pt x="53" y="201"/>
                      <a:pt x="55" y="204"/>
                    </a:cubicBezTo>
                    <a:cubicBezTo>
                      <a:pt x="58" y="207"/>
                      <a:pt x="63" y="216"/>
                      <a:pt x="63" y="221"/>
                    </a:cubicBezTo>
                    <a:cubicBezTo>
                      <a:pt x="63" y="226"/>
                      <a:pt x="69" y="234"/>
                      <a:pt x="71" y="235"/>
                    </a:cubicBezTo>
                    <a:cubicBezTo>
                      <a:pt x="73" y="237"/>
                      <a:pt x="77" y="233"/>
                      <a:pt x="78" y="230"/>
                    </a:cubicBezTo>
                    <a:cubicBezTo>
                      <a:pt x="79" y="227"/>
                      <a:pt x="86" y="226"/>
                      <a:pt x="86" y="223"/>
                    </a:cubicBezTo>
                    <a:cubicBezTo>
                      <a:pt x="86" y="220"/>
                      <a:pt x="87" y="218"/>
                      <a:pt x="89" y="217"/>
                    </a:cubicBezTo>
                    <a:cubicBezTo>
                      <a:pt x="91" y="217"/>
                      <a:pt x="91" y="215"/>
                      <a:pt x="91" y="211"/>
                    </a:cubicBezTo>
                    <a:cubicBezTo>
                      <a:pt x="91" y="208"/>
                      <a:pt x="91" y="204"/>
                      <a:pt x="94" y="201"/>
                    </a:cubicBezTo>
                    <a:cubicBezTo>
                      <a:pt x="96" y="199"/>
                      <a:pt x="96" y="191"/>
                      <a:pt x="95" y="188"/>
                    </a:cubicBezTo>
                    <a:cubicBezTo>
                      <a:pt x="93" y="185"/>
                      <a:pt x="94" y="181"/>
                      <a:pt x="95" y="178"/>
                    </a:cubicBezTo>
                    <a:cubicBezTo>
                      <a:pt x="96" y="175"/>
                      <a:pt x="96" y="172"/>
                      <a:pt x="98" y="171"/>
                    </a:cubicBezTo>
                    <a:cubicBezTo>
                      <a:pt x="101" y="171"/>
                      <a:pt x="104" y="169"/>
                      <a:pt x="106" y="166"/>
                    </a:cubicBezTo>
                    <a:cubicBezTo>
                      <a:pt x="109" y="163"/>
                      <a:pt x="116" y="158"/>
                      <a:pt x="118" y="156"/>
                    </a:cubicBezTo>
                    <a:cubicBezTo>
                      <a:pt x="121" y="154"/>
                      <a:pt x="129" y="147"/>
                      <a:pt x="131" y="143"/>
                    </a:cubicBezTo>
                    <a:cubicBezTo>
                      <a:pt x="134" y="139"/>
                      <a:pt x="141" y="138"/>
                      <a:pt x="144" y="135"/>
                    </a:cubicBezTo>
                    <a:cubicBezTo>
                      <a:pt x="147" y="131"/>
                      <a:pt x="146" y="130"/>
                      <a:pt x="146" y="126"/>
                    </a:cubicBezTo>
                    <a:cubicBezTo>
                      <a:pt x="147" y="123"/>
                      <a:pt x="157" y="121"/>
                      <a:pt x="161" y="121"/>
                    </a:cubicBezTo>
                    <a:cubicBezTo>
                      <a:pt x="161" y="121"/>
                      <a:pt x="162" y="121"/>
                      <a:pt x="163" y="121"/>
                    </a:cubicBezTo>
                    <a:cubicBezTo>
                      <a:pt x="163" y="116"/>
                      <a:pt x="161" y="109"/>
                      <a:pt x="160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6543330" y="3017008"/>
                <a:ext cx="583448" cy="250945"/>
              </a:xfrm>
              <a:custGeom>
                <a:rect b="b" l="l" r="r" t="t"/>
                <a:pathLst>
                  <a:path extrusionOk="0" h="109" w="253">
                    <a:moveTo>
                      <a:pt x="243" y="46"/>
                    </a:moveTo>
                    <a:cubicBezTo>
                      <a:pt x="240" y="42"/>
                      <a:pt x="236" y="44"/>
                      <a:pt x="235" y="47"/>
                    </a:cubicBezTo>
                    <a:cubicBezTo>
                      <a:pt x="234" y="49"/>
                      <a:pt x="232" y="46"/>
                      <a:pt x="227" y="46"/>
                    </a:cubicBezTo>
                    <a:cubicBezTo>
                      <a:pt x="222" y="46"/>
                      <a:pt x="222" y="48"/>
                      <a:pt x="219" y="45"/>
                    </a:cubicBezTo>
                    <a:cubicBezTo>
                      <a:pt x="216" y="42"/>
                      <a:pt x="220" y="41"/>
                      <a:pt x="220" y="41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227" y="24"/>
                      <a:pt x="227" y="24"/>
                      <a:pt x="227" y="24"/>
                    </a:cubicBezTo>
                    <a:cubicBezTo>
                      <a:pt x="225" y="23"/>
                      <a:pt x="222" y="23"/>
                      <a:pt x="221" y="23"/>
                    </a:cubicBezTo>
                    <a:cubicBezTo>
                      <a:pt x="219" y="24"/>
                      <a:pt x="215" y="24"/>
                      <a:pt x="214" y="22"/>
                    </a:cubicBezTo>
                    <a:cubicBezTo>
                      <a:pt x="214" y="20"/>
                      <a:pt x="206" y="20"/>
                      <a:pt x="204" y="21"/>
                    </a:cubicBezTo>
                    <a:cubicBezTo>
                      <a:pt x="202" y="23"/>
                      <a:pt x="198" y="24"/>
                      <a:pt x="198" y="26"/>
                    </a:cubicBezTo>
                    <a:cubicBezTo>
                      <a:pt x="197" y="27"/>
                      <a:pt x="193" y="27"/>
                      <a:pt x="191" y="28"/>
                    </a:cubicBezTo>
                    <a:cubicBezTo>
                      <a:pt x="190" y="29"/>
                      <a:pt x="181" y="30"/>
                      <a:pt x="181" y="31"/>
                    </a:cubicBezTo>
                    <a:cubicBezTo>
                      <a:pt x="181" y="32"/>
                      <a:pt x="171" y="32"/>
                      <a:pt x="170" y="31"/>
                    </a:cubicBezTo>
                    <a:cubicBezTo>
                      <a:pt x="169" y="30"/>
                      <a:pt x="161" y="31"/>
                      <a:pt x="160" y="29"/>
                    </a:cubicBezTo>
                    <a:cubicBezTo>
                      <a:pt x="159" y="27"/>
                      <a:pt x="156" y="26"/>
                      <a:pt x="156" y="24"/>
                    </a:cubicBezTo>
                    <a:cubicBezTo>
                      <a:pt x="156" y="23"/>
                      <a:pt x="150" y="23"/>
                      <a:pt x="149" y="21"/>
                    </a:cubicBezTo>
                    <a:cubicBezTo>
                      <a:pt x="148" y="20"/>
                      <a:pt x="143" y="19"/>
                      <a:pt x="143" y="20"/>
                    </a:cubicBezTo>
                    <a:cubicBezTo>
                      <a:pt x="142" y="20"/>
                      <a:pt x="137" y="18"/>
                      <a:pt x="135" y="18"/>
                    </a:cubicBezTo>
                    <a:cubicBezTo>
                      <a:pt x="134" y="18"/>
                      <a:pt x="129" y="19"/>
                      <a:pt x="128" y="19"/>
                    </a:cubicBezTo>
                    <a:cubicBezTo>
                      <a:pt x="127" y="19"/>
                      <a:pt x="124" y="21"/>
                      <a:pt x="122" y="22"/>
                    </a:cubicBezTo>
                    <a:cubicBezTo>
                      <a:pt x="121" y="22"/>
                      <a:pt x="116" y="19"/>
                      <a:pt x="115" y="20"/>
                    </a:cubicBezTo>
                    <a:cubicBezTo>
                      <a:pt x="114" y="20"/>
                      <a:pt x="111" y="17"/>
                      <a:pt x="110" y="16"/>
                    </a:cubicBezTo>
                    <a:cubicBezTo>
                      <a:pt x="109" y="14"/>
                      <a:pt x="110" y="10"/>
                      <a:pt x="109" y="9"/>
                    </a:cubicBezTo>
                    <a:cubicBezTo>
                      <a:pt x="108" y="7"/>
                      <a:pt x="103" y="7"/>
                      <a:pt x="101" y="6"/>
                    </a:cubicBezTo>
                    <a:cubicBezTo>
                      <a:pt x="100" y="6"/>
                      <a:pt x="97" y="4"/>
                      <a:pt x="95" y="4"/>
                    </a:cubicBezTo>
                    <a:cubicBezTo>
                      <a:pt x="94" y="4"/>
                      <a:pt x="91" y="4"/>
                      <a:pt x="90" y="3"/>
                    </a:cubicBezTo>
                    <a:cubicBezTo>
                      <a:pt x="90" y="2"/>
                      <a:pt x="86" y="1"/>
                      <a:pt x="84" y="1"/>
                    </a:cubicBezTo>
                    <a:cubicBezTo>
                      <a:pt x="83" y="0"/>
                      <a:pt x="83" y="2"/>
                      <a:pt x="82" y="3"/>
                    </a:cubicBezTo>
                    <a:cubicBezTo>
                      <a:pt x="81" y="4"/>
                      <a:pt x="78" y="4"/>
                      <a:pt x="77" y="6"/>
                    </a:cubicBezTo>
                    <a:cubicBezTo>
                      <a:pt x="77" y="8"/>
                      <a:pt x="74" y="8"/>
                      <a:pt x="74" y="10"/>
                    </a:cubicBezTo>
                    <a:cubicBezTo>
                      <a:pt x="74" y="12"/>
                      <a:pt x="76" y="16"/>
                      <a:pt x="77" y="17"/>
                    </a:cubicBezTo>
                    <a:cubicBezTo>
                      <a:pt x="78" y="18"/>
                      <a:pt x="77" y="21"/>
                      <a:pt x="77" y="21"/>
                    </a:cubicBezTo>
                    <a:cubicBezTo>
                      <a:pt x="76" y="22"/>
                      <a:pt x="71" y="23"/>
                      <a:pt x="70" y="25"/>
                    </a:cubicBezTo>
                    <a:cubicBezTo>
                      <a:pt x="69" y="26"/>
                      <a:pt x="67" y="25"/>
                      <a:pt x="64" y="23"/>
                    </a:cubicBezTo>
                    <a:cubicBezTo>
                      <a:pt x="62" y="22"/>
                      <a:pt x="59" y="23"/>
                      <a:pt x="58" y="24"/>
                    </a:cubicBezTo>
                    <a:cubicBezTo>
                      <a:pt x="57" y="25"/>
                      <a:pt x="52" y="21"/>
                      <a:pt x="51" y="21"/>
                    </a:cubicBezTo>
                    <a:cubicBezTo>
                      <a:pt x="50" y="21"/>
                      <a:pt x="50" y="16"/>
                      <a:pt x="49" y="16"/>
                    </a:cubicBezTo>
                    <a:cubicBezTo>
                      <a:pt x="47" y="17"/>
                      <a:pt x="39" y="15"/>
                      <a:pt x="37" y="15"/>
                    </a:cubicBezTo>
                    <a:cubicBezTo>
                      <a:pt x="36" y="14"/>
                      <a:pt x="32" y="14"/>
                      <a:pt x="32" y="16"/>
                    </a:cubicBezTo>
                    <a:cubicBezTo>
                      <a:pt x="31" y="17"/>
                      <a:pt x="27" y="16"/>
                      <a:pt x="26" y="18"/>
                    </a:cubicBezTo>
                    <a:cubicBezTo>
                      <a:pt x="25" y="19"/>
                      <a:pt x="22" y="20"/>
                      <a:pt x="21" y="21"/>
                    </a:cubicBezTo>
                    <a:cubicBezTo>
                      <a:pt x="20" y="23"/>
                      <a:pt x="16" y="23"/>
                      <a:pt x="15" y="25"/>
                    </a:cubicBezTo>
                    <a:cubicBezTo>
                      <a:pt x="14" y="27"/>
                      <a:pt x="9" y="28"/>
                      <a:pt x="7" y="28"/>
                    </a:cubicBezTo>
                    <a:cubicBezTo>
                      <a:pt x="6" y="29"/>
                      <a:pt x="2" y="29"/>
                      <a:pt x="2" y="30"/>
                    </a:cubicBezTo>
                    <a:cubicBezTo>
                      <a:pt x="2" y="31"/>
                      <a:pt x="1" y="31"/>
                      <a:pt x="0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2" y="37"/>
                      <a:pt x="4" y="37"/>
                      <a:pt x="7" y="39"/>
                    </a:cubicBezTo>
                    <a:cubicBezTo>
                      <a:pt x="9" y="41"/>
                      <a:pt x="11" y="43"/>
                      <a:pt x="14" y="43"/>
                    </a:cubicBezTo>
                    <a:cubicBezTo>
                      <a:pt x="16" y="43"/>
                      <a:pt x="20" y="47"/>
                      <a:pt x="21" y="49"/>
                    </a:cubicBezTo>
                    <a:cubicBezTo>
                      <a:pt x="21" y="51"/>
                      <a:pt x="23" y="54"/>
                      <a:pt x="25" y="55"/>
                    </a:cubicBezTo>
                    <a:cubicBezTo>
                      <a:pt x="26" y="56"/>
                      <a:pt x="24" y="60"/>
                      <a:pt x="24" y="63"/>
                    </a:cubicBezTo>
                    <a:cubicBezTo>
                      <a:pt x="24" y="66"/>
                      <a:pt x="21" y="67"/>
                      <a:pt x="23" y="70"/>
                    </a:cubicBezTo>
                    <a:cubicBezTo>
                      <a:pt x="24" y="73"/>
                      <a:pt x="37" y="74"/>
                      <a:pt x="41" y="74"/>
                    </a:cubicBezTo>
                    <a:cubicBezTo>
                      <a:pt x="44" y="74"/>
                      <a:pt x="46" y="78"/>
                      <a:pt x="47" y="78"/>
                    </a:cubicBezTo>
                    <a:cubicBezTo>
                      <a:pt x="49" y="78"/>
                      <a:pt x="49" y="81"/>
                      <a:pt x="52" y="81"/>
                    </a:cubicBezTo>
                    <a:cubicBezTo>
                      <a:pt x="55" y="82"/>
                      <a:pt x="57" y="83"/>
                      <a:pt x="58" y="88"/>
                    </a:cubicBezTo>
                    <a:cubicBezTo>
                      <a:pt x="59" y="93"/>
                      <a:pt x="62" y="94"/>
                      <a:pt x="63" y="96"/>
                    </a:cubicBezTo>
                    <a:cubicBezTo>
                      <a:pt x="63" y="98"/>
                      <a:pt x="69" y="97"/>
                      <a:pt x="73" y="97"/>
                    </a:cubicBezTo>
                    <a:cubicBezTo>
                      <a:pt x="77" y="98"/>
                      <a:pt x="89" y="97"/>
                      <a:pt x="92" y="98"/>
                    </a:cubicBezTo>
                    <a:cubicBezTo>
                      <a:pt x="95" y="98"/>
                      <a:pt x="103" y="98"/>
                      <a:pt x="107" y="101"/>
                    </a:cubicBezTo>
                    <a:cubicBezTo>
                      <a:pt x="111" y="104"/>
                      <a:pt x="113" y="102"/>
                      <a:pt x="116" y="103"/>
                    </a:cubicBezTo>
                    <a:cubicBezTo>
                      <a:pt x="118" y="105"/>
                      <a:pt x="120" y="106"/>
                      <a:pt x="124" y="105"/>
                    </a:cubicBezTo>
                    <a:cubicBezTo>
                      <a:pt x="128" y="105"/>
                      <a:pt x="128" y="108"/>
                      <a:pt x="130" y="108"/>
                    </a:cubicBezTo>
                    <a:cubicBezTo>
                      <a:pt x="133" y="109"/>
                      <a:pt x="137" y="104"/>
                      <a:pt x="144" y="101"/>
                    </a:cubicBezTo>
                    <a:cubicBezTo>
                      <a:pt x="151" y="98"/>
                      <a:pt x="159" y="100"/>
                      <a:pt x="162" y="101"/>
                    </a:cubicBezTo>
                    <a:cubicBezTo>
                      <a:pt x="166" y="101"/>
                      <a:pt x="173" y="99"/>
                      <a:pt x="177" y="94"/>
                    </a:cubicBezTo>
                    <a:cubicBezTo>
                      <a:pt x="181" y="90"/>
                      <a:pt x="186" y="91"/>
                      <a:pt x="187" y="87"/>
                    </a:cubicBezTo>
                    <a:cubicBezTo>
                      <a:pt x="187" y="82"/>
                      <a:pt x="183" y="81"/>
                      <a:pt x="185" y="77"/>
                    </a:cubicBezTo>
                    <a:cubicBezTo>
                      <a:pt x="187" y="74"/>
                      <a:pt x="190" y="74"/>
                      <a:pt x="192" y="75"/>
                    </a:cubicBezTo>
                    <a:cubicBezTo>
                      <a:pt x="194" y="76"/>
                      <a:pt x="200" y="78"/>
                      <a:pt x="205" y="74"/>
                    </a:cubicBezTo>
                    <a:cubicBezTo>
                      <a:pt x="210" y="70"/>
                      <a:pt x="213" y="71"/>
                      <a:pt x="217" y="70"/>
                    </a:cubicBezTo>
                    <a:cubicBezTo>
                      <a:pt x="222" y="70"/>
                      <a:pt x="221" y="67"/>
                      <a:pt x="224" y="64"/>
                    </a:cubicBezTo>
                    <a:cubicBezTo>
                      <a:pt x="228" y="61"/>
                      <a:pt x="231" y="60"/>
                      <a:pt x="234" y="60"/>
                    </a:cubicBezTo>
                    <a:cubicBezTo>
                      <a:pt x="237" y="60"/>
                      <a:pt x="242" y="56"/>
                      <a:pt x="245" y="58"/>
                    </a:cubicBezTo>
                    <a:cubicBezTo>
                      <a:pt x="248" y="59"/>
                      <a:pt x="252" y="59"/>
                      <a:pt x="253" y="56"/>
                    </a:cubicBezTo>
                    <a:cubicBezTo>
                      <a:pt x="253" y="54"/>
                      <a:pt x="245" y="49"/>
                      <a:pt x="243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5560879" y="3457416"/>
                <a:ext cx="10038" cy="25095"/>
              </a:xfrm>
              <a:custGeom>
                <a:rect b="b" l="l" r="r" t="t"/>
                <a:pathLst>
                  <a:path extrusionOk="0" h="11" w="4">
                    <a:moveTo>
                      <a:pt x="2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0" y="6"/>
                      <a:pt x="1" y="8"/>
                      <a:pt x="3" y="11"/>
                    </a:cubicBezTo>
                    <a:cubicBezTo>
                      <a:pt x="4" y="7"/>
                      <a:pt x="4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5545823" y="3441105"/>
                <a:ext cx="27604" cy="75284"/>
              </a:xfrm>
              <a:custGeom>
                <a:rect b="b" l="l" r="r" t="t"/>
                <a:pathLst>
                  <a:path extrusionOk="0" h="33" w="12">
                    <a:moveTo>
                      <a:pt x="6" y="33"/>
                    </a:moveTo>
                    <a:cubicBezTo>
                      <a:pt x="6" y="33"/>
                      <a:pt x="6" y="33"/>
                      <a:pt x="7" y="33"/>
                    </a:cubicBezTo>
                    <a:cubicBezTo>
                      <a:pt x="7" y="28"/>
                      <a:pt x="8" y="23"/>
                      <a:pt x="9" y="22"/>
                    </a:cubicBezTo>
                    <a:cubicBezTo>
                      <a:pt x="10" y="21"/>
                      <a:pt x="10" y="19"/>
                      <a:pt x="10" y="18"/>
                    </a:cubicBezTo>
                    <a:cubicBezTo>
                      <a:pt x="8" y="15"/>
                      <a:pt x="7" y="13"/>
                      <a:pt x="7" y="13"/>
                    </a:cubicBezTo>
                    <a:cubicBezTo>
                      <a:pt x="7" y="12"/>
                      <a:pt x="8" y="7"/>
                      <a:pt x="9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5"/>
                      <a:pt x="12" y="3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6" y="8"/>
                      <a:pt x="2" y="15"/>
                      <a:pt x="0" y="18"/>
                    </a:cubicBezTo>
                    <a:cubicBezTo>
                      <a:pt x="6" y="32"/>
                      <a:pt x="6" y="32"/>
                      <a:pt x="6" y="32"/>
                    </a:cubicBezTo>
                    <a:lnTo>
                      <a:pt x="6" y="33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5560879" y="3438596"/>
                <a:ext cx="79048" cy="87831"/>
              </a:xfrm>
              <a:custGeom>
                <a:rect b="b" l="l" r="r" t="t"/>
                <a:pathLst>
                  <a:path extrusionOk="0" h="38" w="34">
                    <a:moveTo>
                      <a:pt x="31" y="0"/>
                    </a:moveTo>
                    <a:cubicBezTo>
                      <a:pt x="26" y="3"/>
                      <a:pt x="22" y="5"/>
                      <a:pt x="21" y="5"/>
                    </a:cubicBezTo>
                    <a:cubicBezTo>
                      <a:pt x="19" y="5"/>
                      <a:pt x="13" y="9"/>
                      <a:pt x="13" y="9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5"/>
                      <a:pt x="4" y="8"/>
                      <a:pt x="4" y="9"/>
                    </a:cubicBezTo>
                    <a:cubicBezTo>
                      <a:pt x="4" y="11"/>
                      <a:pt x="4" y="21"/>
                      <a:pt x="2" y="23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2" y="36"/>
                      <a:pt x="5" y="37"/>
                      <a:pt x="7" y="37"/>
                    </a:cubicBezTo>
                    <a:cubicBezTo>
                      <a:pt x="10" y="38"/>
                      <a:pt x="13" y="34"/>
                      <a:pt x="13" y="33"/>
                    </a:cubicBezTo>
                    <a:cubicBezTo>
                      <a:pt x="13" y="31"/>
                      <a:pt x="16" y="30"/>
                      <a:pt x="18" y="30"/>
                    </a:cubicBezTo>
                    <a:cubicBezTo>
                      <a:pt x="21" y="30"/>
                      <a:pt x="21" y="27"/>
                      <a:pt x="23" y="26"/>
                    </a:cubicBezTo>
                    <a:cubicBezTo>
                      <a:pt x="25" y="26"/>
                      <a:pt x="19" y="20"/>
                      <a:pt x="17" y="19"/>
                    </a:cubicBezTo>
                    <a:cubicBezTo>
                      <a:pt x="15" y="19"/>
                      <a:pt x="19" y="15"/>
                      <a:pt x="25" y="14"/>
                    </a:cubicBezTo>
                    <a:cubicBezTo>
                      <a:pt x="31" y="14"/>
                      <a:pt x="30" y="12"/>
                      <a:pt x="33" y="12"/>
                    </a:cubicBezTo>
                    <a:cubicBezTo>
                      <a:pt x="33" y="12"/>
                      <a:pt x="34" y="12"/>
                      <a:pt x="34" y="12"/>
                    </a:cubicBezTo>
                    <a:cubicBezTo>
                      <a:pt x="33" y="9"/>
                      <a:pt x="32" y="6"/>
                      <a:pt x="32" y="4"/>
                    </a:cubicBezTo>
                    <a:cubicBezTo>
                      <a:pt x="31" y="3"/>
                      <a:pt x="31" y="1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6209573" y="3226547"/>
                <a:ext cx="202011" cy="87831"/>
              </a:xfrm>
              <a:custGeom>
                <a:rect b="b" l="l" r="r" t="t"/>
                <a:pathLst>
                  <a:path extrusionOk="0" h="38" w="88">
                    <a:moveTo>
                      <a:pt x="81" y="8"/>
                    </a:moveTo>
                    <a:cubicBezTo>
                      <a:pt x="78" y="4"/>
                      <a:pt x="77" y="6"/>
                      <a:pt x="73" y="5"/>
                    </a:cubicBezTo>
                    <a:cubicBezTo>
                      <a:pt x="70" y="4"/>
                      <a:pt x="55" y="3"/>
                      <a:pt x="53" y="4"/>
                    </a:cubicBezTo>
                    <a:cubicBezTo>
                      <a:pt x="50" y="5"/>
                      <a:pt x="44" y="2"/>
                      <a:pt x="42" y="1"/>
                    </a:cubicBezTo>
                    <a:cubicBezTo>
                      <a:pt x="40" y="0"/>
                      <a:pt x="34" y="1"/>
                      <a:pt x="34" y="4"/>
                    </a:cubicBezTo>
                    <a:cubicBezTo>
                      <a:pt x="33" y="8"/>
                      <a:pt x="31" y="8"/>
                      <a:pt x="26" y="6"/>
                    </a:cubicBezTo>
                    <a:cubicBezTo>
                      <a:pt x="22" y="3"/>
                      <a:pt x="16" y="3"/>
                      <a:pt x="15" y="6"/>
                    </a:cubicBezTo>
                    <a:cubicBezTo>
                      <a:pt x="15" y="8"/>
                      <a:pt x="12" y="11"/>
                      <a:pt x="10" y="11"/>
                    </a:cubicBezTo>
                    <a:cubicBezTo>
                      <a:pt x="10" y="12"/>
                      <a:pt x="9" y="14"/>
                      <a:pt x="8" y="16"/>
                    </a:cubicBezTo>
                    <a:cubicBezTo>
                      <a:pt x="9" y="16"/>
                      <a:pt x="10" y="17"/>
                      <a:pt x="11" y="18"/>
                    </a:cubicBezTo>
                    <a:cubicBezTo>
                      <a:pt x="13" y="20"/>
                      <a:pt x="17" y="20"/>
                      <a:pt x="17" y="18"/>
                    </a:cubicBezTo>
                    <a:cubicBezTo>
                      <a:pt x="18" y="16"/>
                      <a:pt x="25" y="20"/>
                      <a:pt x="28" y="23"/>
                    </a:cubicBezTo>
                    <a:cubicBezTo>
                      <a:pt x="32" y="26"/>
                      <a:pt x="27" y="24"/>
                      <a:pt x="25" y="27"/>
                    </a:cubicBezTo>
                    <a:cubicBezTo>
                      <a:pt x="23" y="31"/>
                      <a:pt x="19" y="27"/>
                      <a:pt x="17" y="29"/>
                    </a:cubicBezTo>
                    <a:cubicBezTo>
                      <a:pt x="16" y="30"/>
                      <a:pt x="8" y="31"/>
                      <a:pt x="6" y="30"/>
                    </a:cubicBezTo>
                    <a:cubicBezTo>
                      <a:pt x="3" y="30"/>
                      <a:pt x="0" y="33"/>
                      <a:pt x="0" y="35"/>
                    </a:cubicBezTo>
                    <a:cubicBezTo>
                      <a:pt x="0" y="37"/>
                      <a:pt x="8" y="34"/>
                      <a:pt x="11" y="36"/>
                    </a:cubicBezTo>
                    <a:cubicBezTo>
                      <a:pt x="14" y="38"/>
                      <a:pt x="17" y="34"/>
                      <a:pt x="19" y="36"/>
                    </a:cubicBezTo>
                    <a:cubicBezTo>
                      <a:pt x="20" y="38"/>
                      <a:pt x="24" y="37"/>
                      <a:pt x="25" y="38"/>
                    </a:cubicBezTo>
                    <a:cubicBezTo>
                      <a:pt x="27" y="38"/>
                      <a:pt x="36" y="37"/>
                      <a:pt x="36" y="37"/>
                    </a:cubicBezTo>
                    <a:cubicBezTo>
                      <a:pt x="37" y="36"/>
                      <a:pt x="37" y="34"/>
                      <a:pt x="37" y="33"/>
                    </a:cubicBezTo>
                    <a:cubicBezTo>
                      <a:pt x="37" y="31"/>
                      <a:pt x="39" y="31"/>
                      <a:pt x="41" y="31"/>
                    </a:cubicBezTo>
                    <a:cubicBezTo>
                      <a:pt x="42" y="30"/>
                      <a:pt x="44" y="28"/>
                      <a:pt x="45" y="28"/>
                    </a:cubicBezTo>
                    <a:cubicBezTo>
                      <a:pt x="47" y="28"/>
                      <a:pt x="48" y="26"/>
                      <a:pt x="50" y="26"/>
                    </a:cubicBezTo>
                    <a:cubicBezTo>
                      <a:pt x="51" y="27"/>
                      <a:pt x="53" y="29"/>
                      <a:pt x="55" y="28"/>
                    </a:cubicBezTo>
                    <a:cubicBezTo>
                      <a:pt x="57" y="26"/>
                      <a:pt x="57" y="28"/>
                      <a:pt x="60" y="25"/>
                    </a:cubicBezTo>
                    <a:cubicBezTo>
                      <a:pt x="62" y="22"/>
                      <a:pt x="64" y="22"/>
                      <a:pt x="67" y="23"/>
                    </a:cubicBezTo>
                    <a:cubicBezTo>
                      <a:pt x="71" y="23"/>
                      <a:pt x="72" y="21"/>
                      <a:pt x="73" y="19"/>
                    </a:cubicBezTo>
                    <a:cubicBezTo>
                      <a:pt x="75" y="17"/>
                      <a:pt x="78" y="17"/>
                      <a:pt x="80" y="15"/>
                    </a:cubicBezTo>
                    <a:cubicBezTo>
                      <a:pt x="82" y="14"/>
                      <a:pt x="86" y="12"/>
                      <a:pt x="87" y="12"/>
                    </a:cubicBezTo>
                    <a:cubicBezTo>
                      <a:pt x="87" y="12"/>
                      <a:pt x="88" y="11"/>
                      <a:pt x="88" y="10"/>
                    </a:cubicBezTo>
                    <a:cubicBezTo>
                      <a:pt x="85" y="8"/>
                      <a:pt x="83" y="11"/>
                      <a:pt x="81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5653729" y="3217764"/>
                <a:ext cx="129237" cy="57717"/>
              </a:xfrm>
              <a:custGeom>
                <a:rect b="b" l="l" r="r" t="t"/>
                <a:pathLst>
                  <a:path extrusionOk="0" h="25" w="56">
                    <a:moveTo>
                      <a:pt x="22" y="19"/>
                    </a:moveTo>
                    <a:cubicBezTo>
                      <a:pt x="24" y="18"/>
                      <a:pt x="25" y="21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1" y="24"/>
                      <a:pt x="33" y="23"/>
                      <a:pt x="36" y="23"/>
                    </a:cubicBezTo>
                    <a:cubicBezTo>
                      <a:pt x="38" y="22"/>
                      <a:pt x="41" y="23"/>
                      <a:pt x="43" y="23"/>
                    </a:cubicBezTo>
                    <a:cubicBezTo>
                      <a:pt x="43" y="23"/>
                      <a:pt x="42" y="22"/>
                      <a:pt x="43" y="21"/>
                    </a:cubicBezTo>
                    <a:cubicBezTo>
                      <a:pt x="43" y="20"/>
                      <a:pt x="47" y="22"/>
                      <a:pt x="48" y="23"/>
                    </a:cubicBezTo>
                    <a:cubicBezTo>
                      <a:pt x="49" y="24"/>
                      <a:pt x="53" y="25"/>
                      <a:pt x="54" y="24"/>
                    </a:cubicBezTo>
                    <a:cubicBezTo>
                      <a:pt x="56" y="22"/>
                      <a:pt x="52" y="21"/>
                      <a:pt x="52" y="20"/>
                    </a:cubicBezTo>
                    <a:cubicBezTo>
                      <a:pt x="51" y="19"/>
                      <a:pt x="52" y="18"/>
                      <a:pt x="53" y="17"/>
                    </a:cubicBezTo>
                    <a:cubicBezTo>
                      <a:pt x="51" y="16"/>
                      <a:pt x="49" y="14"/>
                      <a:pt x="48" y="15"/>
                    </a:cubicBezTo>
                    <a:cubicBezTo>
                      <a:pt x="47" y="15"/>
                      <a:pt x="47" y="10"/>
                      <a:pt x="46" y="10"/>
                    </a:cubicBezTo>
                    <a:cubicBezTo>
                      <a:pt x="44" y="10"/>
                      <a:pt x="44" y="9"/>
                      <a:pt x="43" y="9"/>
                    </a:cubicBezTo>
                    <a:cubicBezTo>
                      <a:pt x="42" y="9"/>
                      <a:pt x="36" y="9"/>
                      <a:pt x="35" y="10"/>
                    </a:cubicBezTo>
                    <a:cubicBezTo>
                      <a:pt x="33" y="11"/>
                      <a:pt x="32" y="7"/>
                      <a:pt x="30" y="7"/>
                    </a:cubicBezTo>
                    <a:cubicBezTo>
                      <a:pt x="28" y="7"/>
                      <a:pt x="26" y="5"/>
                      <a:pt x="25" y="4"/>
                    </a:cubicBezTo>
                    <a:cubicBezTo>
                      <a:pt x="24" y="2"/>
                      <a:pt x="15" y="5"/>
                      <a:pt x="12" y="3"/>
                    </a:cubicBezTo>
                    <a:cubicBezTo>
                      <a:pt x="10" y="1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4" y="4"/>
                      <a:pt x="11" y="3"/>
                      <a:pt x="12" y="8"/>
                    </a:cubicBezTo>
                    <a:cubicBezTo>
                      <a:pt x="13" y="14"/>
                      <a:pt x="16" y="12"/>
                      <a:pt x="15" y="17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7" y="20"/>
                      <a:pt x="21" y="20"/>
                      <a:pt x="22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5395256" y="3249132"/>
                <a:ext cx="350069" cy="136765"/>
              </a:xfrm>
              <a:custGeom>
                <a:rect b="b" l="l" r="r" t="t"/>
                <a:pathLst>
                  <a:path extrusionOk="0" h="59" w="152">
                    <a:moveTo>
                      <a:pt x="147" y="41"/>
                    </a:moveTo>
                    <a:cubicBezTo>
                      <a:pt x="146" y="41"/>
                      <a:pt x="148" y="34"/>
                      <a:pt x="147" y="33"/>
                    </a:cubicBezTo>
                    <a:cubicBezTo>
                      <a:pt x="147" y="32"/>
                      <a:pt x="145" y="26"/>
                      <a:pt x="147" y="26"/>
                    </a:cubicBezTo>
                    <a:cubicBezTo>
                      <a:pt x="149" y="26"/>
                      <a:pt x="147" y="22"/>
                      <a:pt x="149" y="22"/>
                    </a:cubicBezTo>
                    <a:cubicBezTo>
                      <a:pt x="149" y="21"/>
                      <a:pt x="148" y="20"/>
                      <a:pt x="148" y="19"/>
                    </a:cubicBezTo>
                    <a:cubicBezTo>
                      <a:pt x="147" y="18"/>
                      <a:pt x="143" y="20"/>
                      <a:pt x="142" y="17"/>
                    </a:cubicBezTo>
                    <a:cubicBezTo>
                      <a:pt x="140" y="13"/>
                      <a:pt x="142" y="12"/>
                      <a:pt x="139" y="10"/>
                    </a:cubicBezTo>
                    <a:cubicBezTo>
                      <a:pt x="137" y="7"/>
                      <a:pt x="136" y="4"/>
                      <a:pt x="134" y="5"/>
                    </a:cubicBezTo>
                    <a:cubicBezTo>
                      <a:pt x="133" y="6"/>
                      <a:pt x="129" y="6"/>
                      <a:pt x="125" y="5"/>
                    </a:cubicBezTo>
                    <a:cubicBezTo>
                      <a:pt x="121" y="9"/>
                      <a:pt x="113" y="11"/>
                      <a:pt x="110" y="10"/>
                    </a:cubicBezTo>
                    <a:cubicBezTo>
                      <a:pt x="107" y="9"/>
                      <a:pt x="101" y="11"/>
                      <a:pt x="96" y="11"/>
                    </a:cubicBezTo>
                    <a:cubicBezTo>
                      <a:pt x="92" y="11"/>
                      <a:pt x="90" y="7"/>
                      <a:pt x="87" y="8"/>
                    </a:cubicBezTo>
                    <a:cubicBezTo>
                      <a:pt x="83" y="8"/>
                      <a:pt x="83" y="4"/>
                      <a:pt x="80" y="4"/>
                    </a:cubicBezTo>
                    <a:cubicBezTo>
                      <a:pt x="76" y="4"/>
                      <a:pt x="79" y="3"/>
                      <a:pt x="68" y="1"/>
                    </a:cubicBezTo>
                    <a:cubicBezTo>
                      <a:pt x="57" y="0"/>
                      <a:pt x="47" y="6"/>
                      <a:pt x="43" y="9"/>
                    </a:cubicBezTo>
                    <a:cubicBezTo>
                      <a:pt x="40" y="12"/>
                      <a:pt x="27" y="9"/>
                      <a:pt x="26" y="10"/>
                    </a:cubicBezTo>
                    <a:cubicBezTo>
                      <a:pt x="25" y="10"/>
                      <a:pt x="26" y="14"/>
                      <a:pt x="22" y="16"/>
                    </a:cubicBezTo>
                    <a:cubicBezTo>
                      <a:pt x="17" y="17"/>
                      <a:pt x="8" y="16"/>
                      <a:pt x="5" y="17"/>
                    </a:cubicBezTo>
                    <a:cubicBezTo>
                      <a:pt x="2" y="19"/>
                      <a:pt x="0" y="23"/>
                      <a:pt x="3" y="23"/>
                    </a:cubicBezTo>
                    <a:cubicBezTo>
                      <a:pt x="6" y="23"/>
                      <a:pt x="7" y="24"/>
                      <a:pt x="7" y="25"/>
                    </a:cubicBezTo>
                    <a:cubicBezTo>
                      <a:pt x="6" y="27"/>
                      <a:pt x="9" y="30"/>
                      <a:pt x="7" y="31"/>
                    </a:cubicBezTo>
                    <a:cubicBezTo>
                      <a:pt x="6" y="33"/>
                      <a:pt x="6" y="36"/>
                      <a:pt x="7" y="37"/>
                    </a:cubicBezTo>
                    <a:cubicBezTo>
                      <a:pt x="9" y="38"/>
                      <a:pt x="10" y="41"/>
                      <a:pt x="7" y="41"/>
                    </a:cubicBezTo>
                    <a:cubicBezTo>
                      <a:pt x="5" y="42"/>
                      <a:pt x="11" y="44"/>
                      <a:pt x="12" y="46"/>
                    </a:cubicBezTo>
                    <a:cubicBezTo>
                      <a:pt x="12" y="47"/>
                      <a:pt x="17" y="47"/>
                      <a:pt x="17" y="49"/>
                    </a:cubicBezTo>
                    <a:cubicBezTo>
                      <a:pt x="17" y="50"/>
                      <a:pt x="18" y="51"/>
                      <a:pt x="21" y="50"/>
                    </a:cubicBezTo>
                    <a:cubicBezTo>
                      <a:pt x="23" y="49"/>
                      <a:pt x="24" y="53"/>
                      <a:pt x="26" y="55"/>
                    </a:cubicBezTo>
                    <a:cubicBezTo>
                      <a:pt x="27" y="57"/>
                      <a:pt x="36" y="56"/>
                      <a:pt x="36" y="53"/>
                    </a:cubicBezTo>
                    <a:cubicBezTo>
                      <a:pt x="36" y="51"/>
                      <a:pt x="39" y="50"/>
                      <a:pt x="43" y="50"/>
                    </a:cubicBezTo>
                    <a:cubicBezTo>
                      <a:pt x="47" y="51"/>
                      <a:pt x="52" y="56"/>
                      <a:pt x="54" y="57"/>
                    </a:cubicBezTo>
                    <a:cubicBezTo>
                      <a:pt x="56" y="57"/>
                      <a:pt x="59" y="55"/>
                      <a:pt x="62" y="55"/>
                    </a:cubicBezTo>
                    <a:cubicBezTo>
                      <a:pt x="64" y="55"/>
                      <a:pt x="68" y="51"/>
                      <a:pt x="69" y="50"/>
                    </a:cubicBezTo>
                    <a:cubicBezTo>
                      <a:pt x="71" y="50"/>
                      <a:pt x="73" y="53"/>
                      <a:pt x="76" y="52"/>
                    </a:cubicBezTo>
                    <a:cubicBezTo>
                      <a:pt x="78" y="51"/>
                      <a:pt x="80" y="49"/>
                      <a:pt x="82" y="50"/>
                    </a:cubicBezTo>
                    <a:cubicBezTo>
                      <a:pt x="83" y="51"/>
                      <a:pt x="78" y="55"/>
                      <a:pt x="80" y="57"/>
                    </a:cubicBezTo>
                    <a:cubicBezTo>
                      <a:pt x="80" y="57"/>
                      <a:pt x="80" y="58"/>
                      <a:pt x="80" y="59"/>
                    </a:cubicBezTo>
                    <a:cubicBezTo>
                      <a:pt x="85" y="59"/>
                      <a:pt x="84" y="55"/>
                      <a:pt x="85" y="54"/>
                    </a:cubicBezTo>
                    <a:cubicBezTo>
                      <a:pt x="85" y="52"/>
                      <a:pt x="86" y="51"/>
                      <a:pt x="88" y="52"/>
                    </a:cubicBezTo>
                    <a:cubicBezTo>
                      <a:pt x="89" y="53"/>
                      <a:pt x="92" y="54"/>
                      <a:pt x="95" y="52"/>
                    </a:cubicBezTo>
                    <a:cubicBezTo>
                      <a:pt x="99" y="50"/>
                      <a:pt x="99" y="49"/>
                      <a:pt x="100" y="51"/>
                    </a:cubicBezTo>
                    <a:cubicBezTo>
                      <a:pt x="101" y="53"/>
                      <a:pt x="104" y="51"/>
                      <a:pt x="109" y="51"/>
                    </a:cubicBezTo>
                    <a:cubicBezTo>
                      <a:pt x="114" y="51"/>
                      <a:pt x="115" y="48"/>
                      <a:pt x="120" y="48"/>
                    </a:cubicBezTo>
                    <a:cubicBezTo>
                      <a:pt x="125" y="48"/>
                      <a:pt x="129" y="47"/>
                      <a:pt x="129" y="47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3" y="47"/>
                      <a:pt x="133" y="45"/>
                      <a:pt x="136" y="45"/>
                    </a:cubicBezTo>
                    <a:cubicBezTo>
                      <a:pt x="139" y="45"/>
                      <a:pt x="141" y="47"/>
                      <a:pt x="143" y="46"/>
                    </a:cubicBezTo>
                    <a:cubicBezTo>
                      <a:pt x="145" y="46"/>
                      <a:pt x="151" y="52"/>
                      <a:pt x="151" y="48"/>
                    </a:cubicBezTo>
                    <a:cubicBezTo>
                      <a:pt x="152" y="47"/>
                      <a:pt x="149" y="42"/>
                      <a:pt x="147" y="41"/>
                    </a:cubicBezTo>
                    <a:close/>
                    <a:moveTo>
                      <a:pt x="14" y="11"/>
                    </a:moveTo>
                    <a:cubicBezTo>
                      <a:pt x="16" y="10"/>
                      <a:pt x="23" y="11"/>
                      <a:pt x="24" y="10"/>
                    </a:cubicBezTo>
                    <a:cubicBezTo>
                      <a:pt x="26" y="8"/>
                      <a:pt x="20" y="7"/>
                      <a:pt x="18" y="5"/>
                    </a:cubicBezTo>
                    <a:cubicBezTo>
                      <a:pt x="17" y="4"/>
                      <a:pt x="17" y="2"/>
                      <a:pt x="16" y="1"/>
                    </a:cubicBezTo>
                    <a:cubicBezTo>
                      <a:pt x="15" y="1"/>
                      <a:pt x="14" y="2"/>
                      <a:pt x="13" y="1"/>
                    </a:cubicBezTo>
                    <a:cubicBezTo>
                      <a:pt x="11" y="0"/>
                      <a:pt x="6" y="1"/>
                      <a:pt x="5" y="1"/>
                    </a:cubicBezTo>
                    <a:cubicBezTo>
                      <a:pt x="4" y="2"/>
                      <a:pt x="6" y="5"/>
                      <a:pt x="6" y="7"/>
                    </a:cubicBezTo>
                    <a:cubicBezTo>
                      <a:pt x="6" y="9"/>
                      <a:pt x="3" y="9"/>
                      <a:pt x="3" y="10"/>
                    </a:cubicBezTo>
                    <a:cubicBezTo>
                      <a:pt x="3" y="11"/>
                      <a:pt x="2" y="12"/>
                      <a:pt x="1" y="13"/>
                    </a:cubicBezTo>
                    <a:cubicBezTo>
                      <a:pt x="3" y="14"/>
                      <a:pt x="4" y="15"/>
                      <a:pt x="6" y="15"/>
                    </a:cubicBezTo>
                    <a:cubicBezTo>
                      <a:pt x="9" y="15"/>
                      <a:pt x="11" y="12"/>
                      <a:pt x="14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6367668" y="3388407"/>
                <a:ext cx="43915" cy="41406"/>
              </a:xfrm>
              <a:custGeom>
                <a:rect b="b" l="l" r="r" t="t"/>
                <a:pathLst>
                  <a:path extrusionOk="0" h="18" w="19">
                    <a:moveTo>
                      <a:pt x="9" y="0"/>
                    </a:moveTo>
                    <a:cubicBezTo>
                      <a:pt x="7" y="0"/>
                      <a:pt x="1" y="3"/>
                      <a:pt x="0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8" y="14"/>
                      <a:pt x="8" y="16"/>
                      <a:pt x="7" y="18"/>
                    </a:cubicBezTo>
                    <a:cubicBezTo>
                      <a:pt x="9" y="18"/>
                      <a:pt x="10" y="18"/>
                      <a:pt x="11" y="18"/>
                    </a:cubicBezTo>
                    <a:cubicBezTo>
                      <a:pt x="13" y="17"/>
                      <a:pt x="18" y="10"/>
                      <a:pt x="19" y="8"/>
                    </a:cubicBezTo>
                    <a:cubicBezTo>
                      <a:pt x="19" y="6"/>
                      <a:pt x="12" y="1"/>
                      <a:pt x="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7204570" y="3232821"/>
                <a:ext cx="129237" cy="122963"/>
              </a:xfrm>
              <a:custGeom>
                <a:rect b="b" l="l" r="r" t="t"/>
                <a:pathLst>
                  <a:path extrusionOk="0" h="53" w="56">
                    <a:moveTo>
                      <a:pt x="54" y="3"/>
                    </a:moveTo>
                    <a:cubicBezTo>
                      <a:pt x="50" y="4"/>
                      <a:pt x="49" y="0"/>
                      <a:pt x="47" y="0"/>
                    </a:cubicBezTo>
                    <a:cubicBezTo>
                      <a:pt x="44" y="0"/>
                      <a:pt x="45" y="7"/>
                      <a:pt x="42" y="7"/>
                    </a:cubicBezTo>
                    <a:cubicBezTo>
                      <a:pt x="40" y="7"/>
                      <a:pt x="40" y="10"/>
                      <a:pt x="36" y="11"/>
                    </a:cubicBezTo>
                    <a:cubicBezTo>
                      <a:pt x="33" y="11"/>
                      <a:pt x="32" y="11"/>
                      <a:pt x="33" y="14"/>
                    </a:cubicBezTo>
                    <a:cubicBezTo>
                      <a:pt x="35" y="16"/>
                      <a:pt x="31" y="15"/>
                      <a:pt x="28" y="15"/>
                    </a:cubicBezTo>
                    <a:cubicBezTo>
                      <a:pt x="25" y="15"/>
                      <a:pt x="25" y="13"/>
                      <a:pt x="23" y="13"/>
                    </a:cubicBezTo>
                    <a:cubicBezTo>
                      <a:pt x="21" y="13"/>
                      <a:pt x="19" y="17"/>
                      <a:pt x="18" y="19"/>
                    </a:cubicBezTo>
                    <a:cubicBezTo>
                      <a:pt x="16" y="21"/>
                      <a:pt x="6" y="26"/>
                      <a:pt x="3" y="27"/>
                    </a:cubicBezTo>
                    <a:cubicBezTo>
                      <a:pt x="2" y="28"/>
                      <a:pt x="1" y="29"/>
                      <a:pt x="0" y="31"/>
                    </a:cubicBezTo>
                    <a:cubicBezTo>
                      <a:pt x="4" y="31"/>
                      <a:pt x="8" y="33"/>
                      <a:pt x="10" y="35"/>
                    </a:cubicBezTo>
                    <a:cubicBezTo>
                      <a:pt x="12" y="38"/>
                      <a:pt x="7" y="41"/>
                      <a:pt x="5" y="44"/>
                    </a:cubicBezTo>
                    <a:cubicBezTo>
                      <a:pt x="3" y="47"/>
                      <a:pt x="6" y="47"/>
                      <a:pt x="6" y="49"/>
                    </a:cubicBezTo>
                    <a:cubicBezTo>
                      <a:pt x="6" y="51"/>
                      <a:pt x="9" y="53"/>
                      <a:pt x="10" y="51"/>
                    </a:cubicBezTo>
                    <a:cubicBezTo>
                      <a:pt x="11" y="49"/>
                      <a:pt x="13" y="50"/>
                      <a:pt x="17" y="50"/>
                    </a:cubicBezTo>
                    <a:cubicBezTo>
                      <a:pt x="18" y="50"/>
                      <a:pt x="18" y="50"/>
                      <a:pt x="18" y="51"/>
                    </a:cubicBezTo>
                    <a:cubicBezTo>
                      <a:pt x="20" y="49"/>
                      <a:pt x="22" y="48"/>
                      <a:pt x="23" y="47"/>
                    </a:cubicBezTo>
                    <a:cubicBezTo>
                      <a:pt x="24" y="46"/>
                      <a:pt x="28" y="46"/>
                      <a:pt x="31" y="46"/>
                    </a:cubicBezTo>
                    <a:cubicBezTo>
                      <a:pt x="32" y="46"/>
                      <a:pt x="33" y="45"/>
                      <a:pt x="35" y="44"/>
                    </a:cubicBezTo>
                    <a:cubicBezTo>
                      <a:pt x="32" y="41"/>
                      <a:pt x="29" y="38"/>
                      <a:pt x="28" y="37"/>
                    </a:cubicBezTo>
                    <a:cubicBezTo>
                      <a:pt x="25" y="36"/>
                      <a:pt x="27" y="31"/>
                      <a:pt x="30" y="30"/>
                    </a:cubicBezTo>
                    <a:cubicBezTo>
                      <a:pt x="33" y="29"/>
                      <a:pt x="41" y="23"/>
                      <a:pt x="44" y="22"/>
                    </a:cubicBezTo>
                    <a:cubicBezTo>
                      <a:pt x="46" y="20"/>
                      <a:pt x="45" y="16"/>
                      <a:pt x="47" y="12"/>
                    </a:cubicBezTo>
                    <a:cubicBezTo>
                      <a:pt x="48" y="10"/>
                      <a:pt x="52" y="6"/>
                      <a:pt x="56" y="3"/>
                    </a:cubicBezTo>
                    <a:cubicBezTo>
                      <a:pt x="55" y="3"/>
                      <a:pt x="54" y="3"/>
                      <a:pt x="54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6407819" y="3505096"/>
                <a:ext cx="143039" cy="81557"/>
              </a:xfrm>
              <a:custGeom>
                <a:rect b="b" l="l" r="r" t="t"/>
                <a:pathLst>
                  <a:path extrusionOk="0" h="35" w="62">
                    <a:moveTo>
                      <a:pt x="61" y="22"/>
                    </a:moveTo>
                    <a:cubicBezTo>
                      <a:pt x="60" y="22"/>
                      <a:pt x="60" y="22"/>
                      <a:pt x="59" y="22"/>
                    </a:cubicBezTo>
                    <a:cubicBezTo>
                      <a:pt x="54" y="22"/>
                      <a:pt x="51" y="20"/>
                      <a:pt x="48" y="20"/>
                    </a:cubicBezTo>
                    <a:cubicBezTo>
                      <a:pt x="45" y="21"/>
                      <a:pt x="37" y="17"/>
                      <a:pt x="33" y="14"/>
                    </a:cubicBezTo>
                    <a:cubicBezTo>
                      <a:pt x="29" y="11"/>
                      <a:pt x="19" y="5"/>
                      <a:pt x="17" y="2"/>
                    </a:cubicBezTo>
                    <a:cubicBezTo>
                      <a:pt x="14" y="0"/>
                      <a:pt x="10" y="0"/>
                      <a:pt x="10" y="1"/>
                    </a:cubicBezTo>
                    <a:cubicBezTo>
                      <a:pt x="10" y="2"/>
                      <a:pt x="8" y="2"/>
                      <a:pt x="5" y="2"/>
                    </a:cubicBezTo>
                    <a:cubicBezTo>
                      <a:pt x="4" y="4"/>
                      <a:pt x="2" y="5"/>
                      <a:pt x="2" y="7"/>
                    </a:cubicBezTo>
                    <a:cubicBezTo>
                      <a:pt x="2" y="9"/>
                      <a:pt x="0" y="11"/>
                      <a:pt x="0" y="13"/>
                    </a:cubicBezTo>
                    <a:cubicBezTo>
                      <a:pt x="0" y="15"/>
                      <a:pt x="3" y="15"/>
                      <a:pt x="4" y="16"/>
                    </a:cubicBezTo>
                    <a:cubicBezTo>
                      <a:pt x="5" y="17"/>
                      <a:pt x="10" y="18"/>
                      <a:pt x="11" y="19"/>
                    </a:cubicBezTo>
                    <a:cubicBezTo>
                      <a:pt x="11" y="21"/>
                      <a:pt x="15" y="22"/>
                      <a:pt x="17" y="23"/>
                    </a:cubicBezTo>
                    <a:cubicBezTo>
                      <a:pt x="19" y="23"/>
                      <a:pt x="22" y="25"/>
                      <a:pt x="23" y="26"/>
                    </a:cubicBezTo>
                    <a:cubicBezTo>
                      <a:pt x="25" y="27"/>
                      <a:pt x="29" y="25"/>
                      <a:pt x="31" y="25"/>
                    </a:cubicBezTo>
                    <a:cubicBezTo>
                      <a:pt x="33" y="25"/>
                      <a:pt x="35" y="28"/>
                      <a:pt x="36" y="30"/>
                    </a:cubicBezTo>
                    <a:cubicBezTo>
                      <a:pt x="36" y="31"/>
                      <a:pt x="44" y="32"/>
                      <a:pt x="46" y="34"/>
                    </a:cubicBezTo>
                    <a:cubicBezTo>
                      <a:pt x="48" y="35"/>
                      <a:pt x="58" y="34"/>
                      <a:pt x="60" y="32"/>
                    </a:cubicBezTo>
                    <a:cubicBezTo>
                      <a:pt x="62" y="31"/>
                      <a:pt x="60" y="27"/>
                      <a:pt x="60" y="24"/>
                    </a:cubicBezTo>
                    <a:cubicBezTo>
                      <a:pt x="60" y="23"/>
                      <a:pt x="60" y="23"/>
                      <a:pt x="61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6614849" y="3542738"/>
                <a:ext cx="159350" cy="350068"/>
              </a:xfrm>
              <a:custGeom>
                <a:rect b="b" l="l" r="r" t="t"/>
                <a:pathLst>
                  <a:path extrusionOk="0" h="152" w="69">
                    <a:moveTo>
                      <a:pt x="55" y="138"/>
                    </a:moveTo>
                    <a:cubicBezTo>
                      <a:pt x="55" y="135"/>
                      <a:pt x="53" y="135"/>
                      <a:pt x="53" y="132"/>
                    </a:cubicBezTo>
                    <a:cubicBezTo>
                      <a:pt x="53" y="129"/>
                      <a:pt x="53" y="125"/>
                      <a:pt x="50" y="122"/>
                    </a:cubicBezTo>
                    <a:cubicBezTo>
                      <a:pt x="46" y="119"/>
                      <a:pt x="45" y="115"/>
                      <a:pt x="47" y="114"/>
                    </a:cubicBezTo>
                    <a:cubicBezTo>
                      <a:pt x="49" y="112"/>
                      <a:pt x="47" y="108"/>
                      <a:pt x="48" y="108"/>
                    </a:cubicBezTo>
                    <a:cubicBezTo>
                      <a:pt x="49" y="108"/>
                      <a:pt x="50" y="105"/>
                      <a:pt x="48" y="104"/>
                    </a:cubicBezTo>
                    <a:cubicBezTo>
                      <a:pt x="46" y="103"/>
                      <a:pt x="48" y="99"/>
                      <a:pt x="47" y="99"/>
                    </a:cubicBezTo>
                    <a:cubicBezTo>
                      <a:pt x="45" y="98"/>
                      <a:pt x="41" y="93"/>
                      <a:pt x="41" y="91"/>
                    </a:cubicBezTo>
                    <a:cubicBezTo>
                      <a:pt x="41" y="90"/>
                      <a:pt x="42" y="81"/>
                      <a:pt x="42" y="79"/>
                    </a:cubicBezTo>
                    <a:cubicBezTo>
                      <a:pt x="43" y="76"/>
                      <a:pt x="46" y="76"/>
                      <a:pt x="47" y="76"/>
                    </a:cubicBezTo>
                    <a:cubicBezTo>
                      <a:pt x="48" y="76"/>
                      <a:pt x="52" y="76"/>
                      <a:pt x="53" y="74"/>
                    </a:cubicBezTo>
                    <a:cubicBezTo>
                      <a:pt x="54" y="72"/>
                      <a:pt x="59" y="72"/>
                      <a:pt x="60" y="70"/>
                    </a:cubicBezTo>
                    <a:cubicBezTo>
                      <a:pt x="61" y="68"/>
                      <a:pt x="64" y="68"/>
                      <a:pt x="64" y="67"/>
                    </a:cubicBezTo>
                    <a:cubicBezTo>
                      <a:pt x="64" y="65"/>
                      <a:pt x="68" y="60"/>
                      <a:pt x="68" y="60"/>
                    </a:cubicBezTo>
                    <a:cubicBezTo>
                      <a:pt x="68" y="60"/>
                      <a:pt x="68" y="60"/>
                      <a:pt x="69" y="60"/>
                    </a:cubicBezTo>
                    <a:cubicBezTo>
                      <a:pt x="68" y="59"/>
                      <a:pt x="67" y="60"/>
                      <a:pt x="65" y="61"/>
                    </a:cubicBezTo>
                    <a:cubicBezTo>
                      <a:pt x="61" y="62"/>
                      <a:pt x="60" y="60"/>
                      <a:pt x="60" y="58"/>
                    </a:cubicBezTo>
                    <a:cubicBezTo>
                      <a:pt x="60" y="56"/>
                      <a:pt x="57" y="56"/>
                      <a:pt x="55" y="56"/>
                    </a:cubicBezTo>
                    <a:cubicBezTo>
                      <a:pt x="54" y="56"/>
                      <a:pt x="55" y="53"/>
                      <a:pt x="55" y="51"/>
                    </a:cubicBezTo>
                    <a:cubicBezTo>
                      <a:pt x="56" y="48"/>
                      <a:pt x="55" y="47"/>
                      <a:pt x="52" y="47"/>
                    </a:cubicBezTo>
                    <a:cubicBezTo>
                      <a:pt x="50" y="47"/>
                      <a:pt x="49" y="42"/>
                      <a:pt x="50" y="40"/>
                    </a:cubicBezTo>
                    <a:cubicBezTo>
                      <a:pt x="51" y="39"/>
                      <a:pt x="45" y="38"/>
                      <a:pt x="43" y="39"/>
                    </a:cubicBezTo>
                    <a:cubicBezTo>
                      <a:pt x="40" y="40"/>
                      <a:pt x="42" y="37"/>
                      <a:pt x="41" y="35"/>
                    </a:cubicBezTo>
                    <a:cubicBezTo>
                      <a:pt x="40" y="33"/>
                      <a:pt x="44" y="27"/>
                      <a:pt x="48" y="24"/>
                    </a:cubicBezTo>
                    <a:cubicBezTo>
                      <a:pt x="51" y="20"/>
                      <a:pt x="50" y="16"/>
                      <a:pt x="50" y="12"/>
                    </a:cubicBezTo>
                    <a:cubicBezTo>
                      <a:pt x="50" y="8"/>
                      <a:pt x="48" y="8"/>
                      <a:pt x="47" y="8"/>
                    </a:cubicBezTo>
                    <a:cubicBezTo>
                      <a:pt x="45" y="8"/>
                      <a:pt x="45" y="6"/>
                      <a:pt x="45" y="4"/>
                    </a:cubicBezTo>
                    <a:cubicBezTo>
                      <a:pt x="45" y="1"/>
                      <a:pt x="41" y="0"/>
                      <a:pt x="39" y="1"/>
                    </a:cubicBezTo>
                    <a:cubicBezTo>
                      <a:pt x="39" y="1"/>
                      <a:pt x="39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8" y="5"/>
                      <a:pt x="36" y="6"/>
                    </a:cubicBezTo>
                    <a:cubicBezTo>
                      <a:pt x="35" y="7"/>
                      <a:pt x="35" y="8"/>
                      <a:pt x="37" y="11"/>
                    </a:cubicBezTo>
                    <a:cubicBezTo>
                      <a:pt x="39" y="14"/>
                      <a:pt x="34" y="13"/>
                      <a:pt x="33" y="11"/>
                    </a:cubicBezTo>
                    <a:cubicBezTo>
                      <a:pt x="33" y="10"/>
                      <a:pt x="29" y="12"/>
                      <a:pt x="27" y="14"/>
                    </a:cubicBezTo>
                    <a:cubicBezTo>
                      <a:pt x="25" y="16"/>
                      <a:pt x="21" y="17"/>
                      <a:pt x="21" y="21"/>
                    </a:cubicBezTo>
                    <a:cubicBezTo>
                      <a:pt x="21" y="24"/>
                      <a:pt x="19" y="28"/>
                      <a:pt x="19" y="30"/>
                    </a:cubicBezTo>
                    <a:cubicBezTo>
                      <a:pt x="20" y="33"/>
                      <a:pt x="16" y="39"/>
                      <a:pt x="16" y="40"/>
                    </a:cubicBezTo>
                    <a:cubicBezTo>
                      <a:pt x="17" y="42"/>
                      <a:pt x="11" y="40"/>
                      <a:pt x="10" y="40"/>
                    </a:cubicBezTo>
                    <a:cubicBezTo>
                      <a:pt x="9" y="40"/>
                      <a:pt x="10" y="46"/>
                      <a:pt x="8" y="48"/>
                    </a:cubicBezTo>
                    <a:cubicBezTo>
                      <a:pt x="7" y="50"/>
                      <a:pt x="8" y="56"/>
                      <a:pt x="6" y="56"/>
                    </a:cubicBezTo>
                    <a:cubicBezTo>
                      <a:pt x="4" y="56"/>
                      <a:pt x="3" y="62"/>
                      <a:pt x="3" y="62"/>
                    </a:cubicBezTo>
                    <a:cubicBezTo>
                      <a:pt x="3" y="62"/>
                      <a:pt x="1" y="63"/>
                      <a:pt x="0" y="65"/>
                    </a:cubicBezTo>
                    <a:cubicBezTo>
                      <a:pt x="1" y="68"/>
                      <a:pt x="4" y="71"/>
                      <a:pt x="7" y="73"/>
                    </a:cubicBezTo>
                    <a:cubicBezTo>
                      <a:pt x="12" y="75"/>
                      <a:pt x="15" y="84"/>
                      <a:pt x="16" y="89"/>
                    </a:cubicBezTo>
                    <a:cubicBezTo>
                      <a:pt x="18" y="94"/>
                      <a:pt x="17" y="99"/>
                      <a:pt x="15" y="102"/>
                    </a:cubicBezTo>
                    <a:cubicBezTo>
                      <a:pt x="14" y="105"/>
                      <a:pt x="16" y="105"/>
                      <a:pt x="19" y="106"/>
                    </a:cubicBezTo>
                    <a:cubicBezTo>
                      <a:pt x="21" y="108"/>
                      <a:pt x="24" y="108"/>
                      <a:pt x="26" y="105"/>
                    </a:cubicBezTo>
                    <a:cubicBezTo>
                      <a:pt x="28" y="103"/>
                      <a:pt x="33" y="101"/>
                      <a:pt x="33" y="97"/>
                    </a:cubicBezTo>
                    <a:cubicBezTo>
                      <a:pt x="34" y="94"/>
                      <a:pt x="36" y="99"/>
                      <a:pt x="37" y="101"/>
                    </a:cubicBezTo>
                    <a:cubicBezTo>
                      <a:pt x="39" y="102"/>
                      <a:pt x="40" y="105"/>
                      <a:pt x="41" y="109"/>
                    </a:cubicBezTo>
                    <a:cubicBezTo>
                      <a:pt x="41" y="114"/>
                      <a:pt x="41" y="124"/>
                      <a:pt x="45" y="127"/>
                    </a:cubicBezTo>
                    <a:cubicBezTo>
                      <a:pt x="48" y="130"/>
                      <a:pt x="49" y="137"/>
                      <a:pt x="48" y="140"/>
                    </a:cubicBezTo>
                    <a:cubicBezTo>
                      <a:pt x="47" y="142"/>
                      <a:pt x="50" y="146"/>
                      <a:pt x="49" y="149"/>
                    </a:cubicBezTo>
                    <a:cubicBezTo>
                      <a:pt x="49" y="150"/>
                      <a:pt x="49" y="150"/>
                      <a:pt x="48" y="151"/>
                    </a:cubicBezTo>
                    <a:cubicBezTo>
                      <a:pt x="52" y="152"/>
                      <a:pt x="55" y="138"/>
                      <a:pt x="55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6559641" y="3546502"/>
                <a:ext cx="57717" cy="35132"/>
              </a:xfrm>
              <a:custGeom>
                <a:rect b="b" l="l" r="r" t="t"/>
                <a:pathLst>
                  <a:path extrusionOk="0" h="15" w="25">
                    <a:moveTo>
                      <a:pt x="24" y="5"/>
                    </a:moveTo>
                    <a:cubicBezTo>
                      <a:pt x="19" y="1"/>
                      <a:pt x="18" y="4"/>
                      <a:pt x="15" y="3"/>
                    </a:cubicBezTo>
                    <a:cubicBezTo>
                      <a:pt x="11" y="1"/>
                      <a:pt x="10" y="0"/>
                      <a:pt x="8" y="2"/>
                    </a:cubicBezTo>
                    <a:cubicBezTo>
                      <a:pt x="6" y="3"/>
                      <a:pt x="4" y="3"/>
                      <a:pt x="2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4" y="12"/>
                      <a:pt x="5" y="14"/>
                      <a:pt x="8" y="13"/>
                    </a:cubicBezTo>
                    <a:cubicBezTo>
                      <a:pt x="10" y="13"/>
                      <a:pt x="12" y="15"/>
                      <a:pt x="16" y="14"/>
                    </a:cubicBezTo>
                    <a:cubicBezTo>
                      <a:pt x="19" y="13"/>
                      <a:pt x="22" y="15"/>
                      <a:pt x="23" y="13"/>
                    </a:cubicBezTo>
                    <a:cubicBezTo>
                      <a:pt x="25" y="11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6791766" y="3645625"/>
                <a:ext cx="139275" cy="283568"/>
              </a:xfrm>
              <a:custGeom>
                <a:rect b="b" l="l" r="r" t="t"/>
                <a:pathLst>
                  <a:path extrusionOk="0" h="123" w="60">
                    <a:moveTo>
                      <a:pt x="44" y="15"/>
                    </a:moveTo>
                    <a:cubicBezTo>
                      <a:pt x="42" y="15"/>
                      <a:pt x="36" y="10"/>
                      <a:pt x="36" y="9"/>
                    </a:cubicBezTo>
                    <a:cubicBezTo>
                      <a:pt x="36" y="7"/>
                      <a:pt x="39" y="5"/>
                      <a:pt x="34" y="4"/>
                    </a:cubicBezTo>
                    <a:cubicBezTo>
                      <a:pt x="29" y="3"/>
                      <a:pt x="28" y="2"/>
                      <a:pt x="27" y="1"/>
                    </a:cubicBezTo>
                    <a:cubicBezTo>
                      <a:pt x="26" y="0"/>
                      <a:pt x="22" y="3"/>
                      <a:pt x="21" y="5"/>
                    </a:cubicBezTo>
                    <a:cubicBezTo>
                      <a:pt x="20" y="7"/>
                      <a:pt x="18" y="4"/>
                      <a:pt x="16" y="6"/>
                    </a:cubicBezTo>
                    <a:cubicBezTo>
                      <a:pt x="13" y="7"/>
                      <a:pt x="10" y="3"/>
                      <a:pt x="9" y="6"/>
                    </a:cubicBezTo>
                    <a:cubicBezTo>
                      <a:pt x="7" y="8"/>
                      <a:pt x="4" y="4"/>
                      <a:pt x="2" y="6"/>
                    </a:cubicBezTo>
                    <a:cubicBezTo>
                      <a:pt x="2" y="7"/>
                      <a:pt x="1" y="8"/>
                      <a:pt x="0" y="8"/>
                    </a:cubicBezTo>
                    <a:cubicBezTo>
                      <a:pt x="2" y="10"/>
                      <a:pt x="3" y="11"/>
                      <a:pt x="3" y="12"/>
                    </a:cubicBezTo>
                    <a:cubicBezTo>
                      <a:pt x="3" y="14"/>
                      <a:pt x="7" y="16"/>
                      <a:pt x="7" y="18"/>
                    </a:cubicBezTo>
                    <a:cubicBezTo>
                      <a:pt x="7" y="21"/>
                      <a:pt x="12" y="23"/>
                      <a:pt x="14" y="22"/>
                    </a:cubicBezTo>
                    <a:cubicBezTo>
                      <a:pt x="15" y="21"/>
                      <a:pt x="19" y="20"/>
                      <a:pt x="20" y="23"/>
                    </a:cubicBezTo>
                    <a:cubicBezTo>
                      <a:pt x="20" y="27"/>
                      <a:pt x="22" y="27"/>
                      <a:pt x="22" y="30"/>
                    </a:cubicBezTo>
                    <a:cubicBezTo>
                      <a:pt x="22" y="32"/>
                      <a:pt x="17" y="31"/>
                      <a:pt x="16" y="33"/>
                    </a:cubicBezTo>
                    <a:cubicBezTo>
                      <a:pt x="15" y="36"/>
                      <a:pt x="25" y="39"/>
                      <a:pt x="25" y="41"/>
                    </a:cubicBezTo>
                    <a:cubicBezTo>
                      <a:pt x="25" y="43"/>
                      <a:pt x="28" y="45"/>
                      <a:pt x="29" y="48"/>
                    </a:cubicBezTo>
                    <a:cubicBezTo>
                      <a:pt x="30" y="50"/>
                      <a:pt x="34" y="54"/>
                      <a:pt x="35" y="57"/>
                    </a:cubicBezTo>
                    <a:cubicBezTo>
                      <a:pt x="36" y="60"/>
                      <a:pt x="40" y="61"/>
                      <a:pt x="42" y="63"/>
                    </a:cubicBezTo>
                    <a:cubicBezTo>
                      <a:pt x="43" y="64"/>
                      <a:pt x="44" y="68"/>
                      <a:pt x="43" y="71"/>
                    </a:cubicBezTo>
                    <a:cubicBezTo>
                      <a:pt x="43" y="74"/>
                      <a:pt x="43" y="80"/>
                      <a:pt x="46" y="84"/>
                    </a:cubicBezTo>
                    <a:cubicBezTo>
                      <a:pt x="49" y="89"/>
                      <a:pt x="42" y="91"/>
                      <a:pt x="40" y="93"/>
                    </a:cubicBezTo>
                    <a:cubicBezTo>
                      <a:pt x="38" y="96"/>
                      <a:pt x="39" y="99"/>
                      <a:pt x="33" y="98"/>
                    </a:cubicBezTo>
                    <a:cubicBezTo>
                      <a:pt x="27" y="96"/>
                      <a:pt x="34" y="103"/>
                      <a:pt x="33" y="105"/>
                    </a:cubicBezTo>
                    <a:cubicBezTo>
                      <a:pt x="32" y="107"/>
                      <a:pt x="24" y="103"/>
                      <a:pt x="24" y="105"/>
                    </a:cubicBezTo>
                    <a:cubicBezTo>
                      <a:pt x="24" y="106"/>
                      <a:pt x="21" y="108"/>
                      <a:pt x="19" y="109"/>
                    </a:cubicBezTo>
                    <a:cubicBezTo>
                      <a:pt x="20" y="110"/>
                      <a:pt x="21" y="111"/>
                      <a:pt x="23" y="112"/>
                    </a:cubicBezTo>
                    <a:cubicBezTo>
                      <a:pt x="25" y="113"/>
                      <a:pt x="20" y="115"/>
                      <a:pt x="20" y="119"/>
                    </a:cubicBezTo>
                    <a:cubicBezTo>
                      <a:pt x="21" y="122"/>
                      <a:pt x="23" y="123"/>
                      <a:pt x="24" y="122"/>
                    </a:cubicBezTo>
                    <a:cubicBezTo>
                      <a:pt x="26" y="120"/>
                      <a:pt x="30" y="117"/>
                      <a:pt x="32" y="116"/>
                    </a:cubicBezTo>
                    <a:cubicBezTo>
                      <a:pt x="34" y="116"/>
                      <a:pt x="32" y="113"/>
                      <a:pt x="34" y="113"/>
                    </a:cubicBezTo>
                    <a:cubicBezTo>
                      <a:pt x="36" y="113"/>
                      <a:pt x="35" y="110"/>
                      <a:pt x="36" y="109"/>
                    </a:cubicBezTo>
                    <a:cubicBezTo>
                      <a:pt x="37" y="107"/>
                      <a:pt x="38" y="108"/>
                      <a:pt x="41" y="108"/>
                    </a:cubicBezTo>
                    <a:cubicBezTo>
                      <a:pt x="44" y="108"/>
                      <a:pt x="48" y="105"/>
                      <a:pt x="52" y="103"/>
                    </a:cubicBezTo>
                    <a:cubicBezTo>
                      <a:pt x="56" y="100"/>
                      <a:pt x="56" y="100"/>
                      <a:pt x="58" y="92"/>
                    </a:cubicBezTo>
                    <a:cubicBezTo>
                      <a:pt x="60" y="85"/>
                      <a:pt x="56" y="76"/>
                      <a:pt x="56" y="73"/>
                    </a:cubicBezTo>
                    <a:cubicBezTo>
                      <a:pt x="56" y="71"/>
                      <a:pt x="51" y="61"/>
                      <a:pt x="49" y="61"/>
                    </a:cubicBezTo>
                    <a:cubicBezTo>
                      <a:pt x="46" y="61"/>
                      <a:pt x="37" y="51"/>
                      <a:pt x="36" y="50"/>
                    </a:cubicBezTo>
                    <a:cubicBezTo>
                      <a:pt x="34" y="48"/>
                      <a:pt x="34" y="46"/>
                      <a:pt x="32" y="44"/>
                    </a:cubicBezTo>
                    <a:cubicBezTo>
                      <a:pt x="30" y="42"/>
                      <a:pt x="29" y="36"/>
                      <a:pt x="30" y="33"/>
                    </a:cubicBezTo>
                    <a:cubicBezTo>
                      <a:pt x="31" y="29"/>
                      <a:pt x="36" y="28"/>
                      <a:pt x="36" y="26"/>
                    </a:cubicBezTo>
                    <a:cubicBezTo>
                      <a:pt x="36" y="23"/>
                      <a:pt x="36" y="21"/>
                      <a:pt x="39" y="21"/>
                    </a:cubicBezTo>
                    <a:cubicBezTo>
                      <a:pt x="41" y="21"/>
                      <a:pt x="44" y="19"/>
                      <a:pt x="45" y="17"/>
                    </a:cubicBezTo>
                    <a:cubicBezTo>
                      <a:pt x="45" y="17"/>
                      <a:pt x="45" y="16"/>
                      <a:pt x="46" y="16"/>
                    </a:cubicBezTo>
                    <a:cubicBezTo>
                      <a:pt x="45" y="15"/>
                      <a:pt x="45" y="15"/>
                      <a:pt x="44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6791766" y="3816268"/>
                <a:ext cx="112925" cy="81557"/>
              </a:xfrm>
              <a:custGeom>
                <a:rect b="b" l="l" r="r" t="t"/>
                <a:pathLst>
                  <a:path extrusionOk="0" h="35" w="49">
                    <a:moveTo>
                      <a:pt x="24" y="31"/>
                    </a:moveTo>
                    <a:cubicBezTo>
                      <a:pt x="24" y="29"/>
                      <a:pt x="32" y="33"/>
                      <a:pt x="33" y="31"/>
                    </a:cubicBezTo>
                    <a:cubicBezTo>
                      <a:pt x="34" y="29"/>
                      <a:pt x="27" y="22"/>
                      <a:pt x="33" y="24"/>
                    </a:cubicBezTo>
                    <a:cubicBezTo>
                      <a:pt x="39" y="25"/>
                      <a:pt x="38" y="22"/>
                      <a:pt x="40" y="19"/>
                    </a:cubicBezTo>
                    <a:cubicBezTo>
                      <a:pt x="42" y="17"/>
                      <a:pt x="49" y="15"/>
                      <a:pt x="46" y="10"/>
                    </a:cubicBezTo>
                    <a:cubicBezTo>
                      <a:pt x="44" y="7"/>
                      <a:pt x="43" y="3"/>
                      <a:pt x="43" y="0"/>
                    </a:cubicBezTo>
                    <a:cubicBezTo>
                      <a:pt x="41" y="2"/>
                      <a:pt x="39" y="2"/>
                      <a:pt x="38" y="1"/>
                    </a:cubicBezTo>
                    <a:cubicBezTo>
                      <a:pt x="36" y="1"/>
                      <a:pt x="32" y="0"/>
                      <a:pt x="32" y="3"/>
                    </a:cubicBezTo>
                    <a:cubicBezTo>
                      <a:pt x="32" y="6"/>
                      <a:pt x="29" y="6"/>
                      <a:pt x="30" y="5"/>
                    </a:cubicBezTo>
                    <a:cubicBezTo>
                      <a:pt x="30" y="4"/>
                      <a:pt x="27" y="4"/>
                      <a:pt x="25" y="2"/>
                    </a:cubicBezTo>
                    <a:cubicBezTo>
                      <a:pt x="23" y="0"/>
                      <a:pt x="17" y="3"/>
                      <a:pt x="14" y="2"/>
                    </a:cubicBezTo>
                    <a:cubicBezTo>
                      <a:pt x="11" y="1"/>
                      <a:pt x="6" y="3"/>
                      <a:pt x="3" y="7"/>
                    </a:cubicBezTo>
                    <a:cubicBezTo>
                      <a:pt x="0" y="11"/>
                      <a:pt x="4" y="11"/>
                      <a:pt x="4" y="14"/>
                    </a:cubicBezTo>
                    <a:cubicBezTo>
                      <a:pt x="4" y="18"/>
                      <a:pt x="6" y="18"/>
                      <a:pt x="5" y="20"/>
                    </a:cubicBezTo>
                    <a:cubicBezTo>
                      <a:pt x="5" y="21"/>
                      <a:pt x="5" y="21"/>
                      <a:pt x="4" y="21"/>
                    </a:cubicBezTo>
                    <a:cubicBezTo>
                      <a:pt x="8" y="22"/>
                      <a:pt x="6" y="26"/>
                      <a:pt x="7" y="28"/>
                    </a:cubicBezTo>
                    <a:cubicBezTo>
                      <a:pt x="7" y="30"/>
                      <a:pt x="10" y="29"/>
                      <a:pt x="12" y="29"/>
                    </a:cubicBezTo>
                    <a:cubicBezTo>
                      <a:pt x="13" y="29"/>
                      <a:pt x="11" y="31"/>
                      <a:pt x="12" y="33"/>
                    </a:cubicBezTo>
                    <a:cubicBezTo>
                      <a:pt x="13" y="35"/>
                      <a:pt x="18" y="32"/>
                      <a:pt x="18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21" y="34"/>
                      <a:pt x="24" y="32"/>
                      <a:pt x="2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6755379" y="3661937"/>
                <a:ext cx="138020" cy="168133"/>
              </a:xfrm>
              <a:custGeom>
                <a:rect b="b" l="l" r="r" t="t"/>
                <a:pathLst>
                  <a:path extrusionOk="0" h="73" w="60">
                    <a:moveTo>
                      <a:pt x="41" y="34"/>
                    </a:moveTo>
                    <a:cubicBezTo>
                      <a:pt x="41" y="32"/>
                      <a:pt x="31" y="29"/>
                      <a:pt x="32" y="26"/>
                    </a:cubicBezTo>
                    <a:cubicBezTo>
                      <a:pt x="33" y="24"/>
                      <a:pt x="38" y="25"/>
                      <a:pt x="38" y="23"/>
                    </a:cubicBezTo>
                    <a:cubicBezTo>
                      <a:pt x="38" y="20"/>
                      <a:pt x="36" y="20"/>
                      <a:pt x="36" y="16"/>
                    </a:cubicBezTo>
                    <a:cubicBezTo>
                      <a:pt x="35" y="13"/>
                      <a:pt x="31" y="14"/>
                      <a:pt x="30" y="15"/>
                    </a:cubicBezTo>
                    <a:cubicBezTo>
                      <a:pt x="28" y="16"/>
                      <a:pt x="23" y="14"/>
                      <a:pt x="23" y="11"/>
                    </a:cubicBezTo>
                    <a:cubicBezTo>
                      <a:pt x="23" y="9"/>
                      <a:pt x="19" y="7"/>
                      <a:pt x="19" y="5"/>
                    </a:cubicBezTo>
                    <a:cubicBezTo>
                      <a:pt x="19" y="4"/>
                      <a:pt x="18" y="3"/>
                      <a:pt x="16" y="1"/>
                    </a:cubicBezTo>
                    <a:cubicBezTo>
                      <a:pt x="15" y="2"/>
                      <a:pt x="14" y="2"/>
                      <a:pt x="13" y="1"/>
                    </a:cubicBezTo>
                    <a:cubicBezTo>
                      <a:pt x="12" y="0"/>
                      <a:pt x="11" y="4"/>
                      <a:pt x="12" y="5"/>
                    </a:cubicBezTo>
                    <a:cubicBezTo>
                      <a:pt x="13" y="6"/>
                      <a:pt x="14" y="12"/>
                      <a:pt x="12" y="12"/>
                    </a:cubicBezTo>
                    <a:cubicBezTo>
                      <a:pt x="9" y="11"/>
                      <a:pt x="9" y="8"/>
                      <a:pt x="7" y="8"/>
                    </a:cubicBezTo>
                    <a:cubicBezTo>
                      <a:pt x="7" y="8"/>
                      <a:pt x="3" y="13"/>
                      <a:pt x="3" y="15"/>
                    </a:cubicBezTo>
                    <a:cubicBezTo>
                      <a:pt x="3" y="16"/>
                      <a:pt x="2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20"/>
                      <a:pt x="2" y="22"/>
                      <a:pt x="3" y="25"/>
                    </a:cubicBezTo>
                    <a:cubicBezTo>
                      <a:pt x="4" y="27"/>
                      <a:pt x="7" y="23"/>
                      <a:pt x="8" y="27"/>
                    </a:cubicBezTo>
                    <a:cubicBezTo>
                      <a:pt x="9" y="30"/>
                      <a:pt x="8" y="32"/>
                      <a:pt x="8" y="35"/>
                    </a:cubicBezTo>
                    <a:cubicBezTo>
                      <a:pt x="8" y="39"/>
                      <a:pt x="5" y="38"/>
                      <a:pt x="5" y="41"/>
                    </a:cubicBezTo>
                    <a:cubicBezTo>
                      <a:pt x="6" y="45"/>
                      <a:pt x="10" y="41"/>
                      <a:pt x="13" y="39"/>
                    </a:cubicBezTo>
                    <a:cubicBezTo>
                      <a:pt x="15" y="37"/>
                      <a:pt x="17" y="37"/>
                      <a:pt x="18" y="38"/>
                    </a:cubicBezTo>
                    <a:cubicBezTo>
                      <a:pt x="20" y="40"/>
                      <a:pt x="23" y="39"/>
                      <a:pt x="24" y="37"/>
                    </a:cubicBezTo>
                    <a:cubicBezTo>
                      <a:pt x="24" y="35"/>
                      <a:pt x="29" y="35"/>
                      <a:pt x="31" y="37"/>
                    </a:cubicBezTo>
                    <a:cubicBezTo>
                      <a:pt x="33" y="39"/>
                      <a:pt x="35" y="41"/>
                      <a:pt x="37" y="43"/>
                    </a:cubicBezTo>
                    <a:cubicBezTo>
                      <a:pt x="39" y="44"/>
                      <a:pt x="35" y="51"/>
                      <a:pt x="38" y="52"/>
                    </a:cubicBezTo>
                    <a:cubicBezTo>
                      <a:pt x="40" y="53"/>
                      <a:pt x="44" y="57"/>
                      <a:pt x="43" y="61"/>
                    </a:cubicBezTo>
                    <a:cubicBezTo>
                      <a:pt x="43" y="64"/>
                      <a:pt x="45" y="67"/>
                      <a:pt x="42" y="70"/>
                    </a:cubicBezTo>
                    <a:cubicBezTo>
                      <a:pt x="44" y="71"/>
                      <a:pt x="46" y="71"/>
                      <a:pt x="46" y="72"/>
                    </a:cubicBezTo>
                    <a:cubicBezTo>
                      <a:pt x="45" y="73"/>
                      <a:pt x="48" y="73"/>
                      <a:pt x="48" y="70"/>
                    </a:cubicBezTo>
                    <a:cubicBezTo>
                      <a:pt x="48" y="67"/>
                      <a:pt x="52" y="68"/>
                      <a:pt x="54" y="68"/>
                    </a:cubicBezTo>
                    <a:cubicBezTo>
                      <a:pt x="55" y="69"/>
                      <a:pt x="57" y="69"/>
                      <a:pt x="59" y="67"/>
                    </a:cubicBezTo>
                    <a:cubicBezTo>
                      <a:pt x="59" y="66"/>
                      <a:pt x="59" y="65"/>
                      <a:pt x="59" y="64"/>
                    </a:cubicBezTo>
                    <a:cubicBezTo>
                      <a:pt x="60" y="61"/>
                      <a:pt x="59" y="57"/>
                      <a:pt x="58" y="56"/>
                    </a:cubicBezTo>
                    <a:cubicBezTo>
                      <a:pt x="56" y="54"/>
                      <a:pt x="52" y="53"/>
                      <a:pt x="51" y="50"/>
                    </a:cubicBezTo>
                    <a:cubicBezTo>
                      <a:pt x="50" y="47"/>
                      <a:pt x="46" y="43"/>
                      <a:pt x="45" y="41"/>
                    </a:cubicBezTo>
                    <a:cubicBezTo>
                      <a:pt x="44" y="38"/>
                      <a:pt x="41" y="36"/>
                      <a:pt x="41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6708954" y="3702088"/>
                <a:ext cx="150567" cy="281058"/>
              </a:xfrm>
              <a:custGeom>
                <a:rect b="b" l="l" r="r" t="t"/>
                <a:pathLst>
                  <a:path extrusionOk="0" h="122" w="65">
                    <a:moveTo>
                      <a:pt x="40" y="64"/>
                    </a:moveTo>
                    <a:cubicBezTo>
                      <a:pt x="40" y="61"/>
                      <a:pt x="36" y="61"/>
                      <a:pt x="39" y="57"/>
                    </a:cubicBezTo>
                    <a:cubicBezTo>
                      <a:pt x="42" y="53"/>
                      <a:pt x="47" y="51"/>
                      <a:pt x="50" y="52"/>
                    </a:cubicBezTo>
                    <a:cubicBezTo>
                      <a:pt x="53" y="53"/>
                      <a:pt x="59" y="50"/>
                      <a:pt x="61" y="52"/>
                    </a:cubicBezTo>
                    <a:cubicBezTo>
                      <a:pt x="61" y="52"/>
                      <a:pt x="62" y="53"/>
                      <a:pt x="62" y="53"/>
                    </a:cubicBezTo>
                    <a:cubicBezTo>
                      <a:pt x="65" y="50"/>
                      <a:pt x="63" y="47"/>
                      <a:pt x="63" y="44"/>
                    </a:cubicBezTo>
                    <a:cubicBezTo>
                      <a:pt x="64" y="40"/>
                      <a:pt x="60" y="36"/>
                      <a:pt x="58" y="35"/>
                    </a:cubicBezTo>
                    <a:cubicBezTo>
                      <a:pt x="55" y="34"/>
                      <a:pt x="59" y="27"/>
                      <a:pt x="57" y="26"/>
                    </a:cubicBezTo>
                    <a:cubicBezTo>
                      <a:pt x="55" y="24"/>
                      <a:pt x="53" y="22"/>
                      <a:pt x="51" y="20"/>
                    </a:cubicBezTo>
                    <a:cubicBezTo>
                      <a:pt x="49" y="18"/>
                      <a:pt x="44" y="18"/>
                      <a:pt x="44" y="20"/>
                    </a:cubicBezTo>
                    <a:cubicBezTo>
                      <a:pt x="43" y="22"/>
                      <a:pt x="40" y="23"/>
                      <a:pt x="38" y="21"/>
                    </a:cubicBezTo>
                    <a:cubicBezTo>
                      <a:pt x="37" y="20"/>
                      <a:pt x="35" y="20"/>
                      <a:pt x="33" y="22"/>
                    </a:cubicBezTo>
                    <a:cubicBezTo>
                      <a:pt x="30" y="24"/>
                      <a:pt x="26" y="28"/>
                      <a:pt x="25" y="24"/>
                    </a:cubicBezTo>
                    <a:cubicBezTo>
                      <a:pt x="25" y="21"/>
                      <a:pt x="28" y="22"/>
                      <a:pt x="28" y="18"/>
                    </a:cubicBezTo>
                    <a:cubicBezTo>
                      <a:pt x="28" y="15"/>
                      <a:pt x="29" y="13"/>
                      <a:pt x="28" y="10"/>
                    </a:cubicBezTo>
                    <a:cubicBezTo>
                      <a:pt x="27" y="6"/>
                      <a:pt x="24" y="10"/>
                      <a:pt x="23" y="8"/>
                    </a:cubicBezTo>
                    <a:cubicBezTo>
                      <a:pt x="22" y="5"/>
                      <a:pt x="23" y="3"/>
                      <a:pt x="22" y="1"/>
                    </a:cubicBezTo>
                    <a:cubicBezTo>
                      <a:pt x="22" y="1"/>
                      <a:pt x="21" y="1"/>
                      <a:pt x="20" y="0"/>
                    </a:cubicBezTo>
                    <a:cubicBezTo>
                      <a:pt x="20" y="0"/>
                      <a:pt x="19" y="1"/>
                      <a:pt x="19" y="1"/>
                    </a:cubicBezTo>
                    <a:cubicBezTo>
                      <a:pt x="18" y="3"/>
                      <a:pt x="13" y="3"/>
                      <a:pt x="12" y="5"/>
                    </a:cubicBezTo>
                    <a:cubicBezTo>
                      <a:pt x="11" y="7"/>
                      <a:pt x="7" y="7"/>
                      <a:pt x="6" y="7"/>
                    </a:cubicBezTo>
                    <a:cubicBezTo>
                      <a:pt x="5" y="7"/>
                      <a:pt x="2" y="7"/>
                      <a:pt x="1" y="10"/>
                    </a:cubicBezTo>
                    <a:cubicBezTo>
                      <a:pt x="1" y="12"/>
                      <a:pt x="0" y="21"/>
                      <a:pt x="0" y="22"/>
                    </a:cubicBezTo>
                    <a:cubicBezTo>
                      <a:pt x="0" y="24"/>
                      <a:pt x="4" y="29"/>
                      <a:pt x="6" y="30"/>
                    </a:cubicBezTo>
                    <a:cubicBezTo>
                      <a:pt x="7" y="30"/>
                      <a:pt x="5" y="34"/>
                      <a:pt x="7" y="35"/>
                    </a:cubicBezTo>
                    <a:cubicBezTo>
                      <a:pt x="9" y="36"/>
                      <a:pt x="8" y="39"/>
                      <a:pt x="7" y="39"/>
                    </a:cubicBezTo>
                    <a:cubicBezTo>
                      <a:pt x="6" y="39"/>
                      <a:pt x="8" y="43"/>
                      <a:pt x="6" y="45"/>
                    </a:cubicBezTo>
                    <a:cubicBezTo>
                      <a:pt x="4" y="46"/>
                      <a:pt x="5" y="50"/>
                      <a:pt x="9" y="53"/>
                    </a:cubicBezTo>
                    <a:cubicBezTo>
                      <a:pt x="12" y="56"/>
                      <a:pt x="12" y="60"/>
                      <a:pt x="12" y="63"/>
                    </a:cubicBezTo>
                    <a:cubicBezTo>
                      <a:pt x="12" y="66"/>
                      <a:pt x="14" y="66"/>
                      <a:pt x="14" y="69"/>
                    </a:cubicBezTo>
                    <a:cubicBezTo>
                      <a:pt x="14" y="69"/>
                      <a:pt x="11" y="83"/>
                      <a:pt x="7" y="82"/>
                    </a:cubicBezTo>
                    <a:cubicBezTo>
                      <a:pt x="7" y="86"/>
                      <a:pt x="6" y="91"/>
                      <a:pt x="5" y="94"/>
                    </a:cubicBezTo>
                    <a:cubicBezTo>
                      <a:pt x="4" y="98"/>
                      <a:pt x="4" y="101"/>
                      <a:pt x="6" y="101"/>
                    </a:cubicBezTo>
                    <a:cubicBezTo>
                      <a:pt x="8" y="101"/>
                      <a:pt x="12" y="106"/>
                      <a:pt x="16" y="112"/>
                    </a:cubicBezTo>
                    <a:cubicBezTo>
                      <a:pt x="17" y="113"/>
                      <a:pt x="18" y="114"/>
                      <a:pt x="19" y="116"/>
                    </a:cubicBezTo>
                    <a:cubicBezTo>
                      <a:pt x="20" y="115"/>
                      <a:pt x="22" y="116"/>
                      <a:pt x="23" y="116"/>
                    </a:cubicBezTo>
                    <a:cubicBezTo>
                      <a:pt x="26" y="116"/>
                      <a:pt x="27" y="119"/>
                      <a:pt x="27" y="121"/>
                    </a:cubicBezTo>
                    <a:cubicBezTo>
                      <a:pt x="27" y="122"/>
                      <a:pt x="33" y="122"/>
                      <a:pt x="34" y="121"/>
                    </a:cubicBezTo>
                    <a:cubicBezTo>
                      <a:pt x="34" y="121"/>
                      <a:pt x="33" y="119"/>
                      <a:pt x="36" y="118"/>
                    </a:cubicBezTo>
                    <a:cubicBezTo>
                      <a:pt x="34" y="116"/>
                      <a:pt x="30" y="113"/>
                      <a:pt x="27" y="113"/>
                    </a:cubicBezTo>
                    <a:cubicBezTo>
                      <a:pt x="23" y="112"/>
                      <a:pt x="21" y="106"/>
                      <a:pt x="21" y="104"/>
                    </a:cubicBezTo>
                    <a:cubicBezTo>
                      <a:pt x="22" y="101"/>
                      <a:pt x="18" y="99"/>
                      <a:pt x="18" y="96"/>
                    </a:cubicBezTo>
                    <a:cubicBezTo>
                      <a:pt x="18" y="94"/>
                      <a:pt x="16" y="94"/>
                      <a:pt x="13" y="92"/>
                    </a:cubicBezTo>
                    <a:cubicBezTo>
                      <a:pt x="10" y="91"/>
                      <a:pt x="14" y="83"/>
                      <a:pt x="14" y="79"/>
                    </a:cubicBezTo>
                    <a:cubicBezTo>
                      <a:pt x="14" y="76"/>
                      <a:pt x="20" y="66"/>
                      <a:pt x="19" y="63"/>
                    </a:cubicBezTo>
                    <a:cubicBezTo>
                      <a:pt x="17" y="60"/>
                      <a:pt x="24" y="58"/>
                      <a:pt x="25" y="61"/>
                    </a:cubicBezTo>
                    <a:cubicBezTo>
                      <a:pt x="26" y="65"/>
                      <a:pt x="27" y="66"/>
                      <a:pt x="31" y="66"/>
                    </a:cubicBezTo>
                    <a:cubicBezTo>
                      <a:pt x="36" y="66"/>
                      <a:pt x="36" y="69"/>
                      <a:pt x="40" y="70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1"/>
                      <a:pt x="41" y="71"/>
                      <a:pt x="41" y="70"/>
                    </a:cubicBezTo>
                    <a:cubicBezTo>
                      <a:pt x="42" y="68"/>
                      <a:pt x="40" y="68"/>
                      <a:pt x="40" y="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5185716" y="2940470"/>
                <a:ext cx="176916" cy="145548"/>
              </a:xfrm>
              <a:custGeom>
                <a:rect b="b" l="l" r="r" t="t"/>
                <a:pathLst>
                  <a:path extrusionOk="0" h="63" w="77">
                    <a:moveTo>
                      <a:pt x="1" y="13"/>
                    </a:moveTo>
                    <a:cubicBezTo>
                      <a:pt x="2" y="15"/>
                      <a:pt x="2" y="20"/>
                      <a:pt x="1" y="22"/>
                    </a:cubicBezTo>
                    <a:cubicBezTo>
                      <a:pt x="0" y="23"/>
                      <a:pt x="0" y="24"/>
                      <a:pt x="1" y="25"/>
                    </a:cubicBezTo>
                    <a:cubicBezTo>
                      <a:pt x="3" y="25"/>
                      <a:pt x="3" y="27"/>
                      <a:pt x="3" y="29"/>
                    </a:cubicBezTo>
                    <a:cubicBezTo>
                      <a:pt x="3" y="30"/>
                      <a:pt x="4" y="30"/>
                      <a:pt x="4" y="33"/>
                    </a:cubicBezTo>
                    <a:cubicBezTo>
                      <a:pt x="4" y="36"/>
                      <a:pt x="5" y="38"/>
                      <a:pt x="6" y="39"/>
                    </a:cubicBezTo>
                    <a:cubicBezTo>
                      <a:pt x="7" y="40"/>
                      <a:pt x="7" y="42"/>
                      <a:pt x="6" y="43"/>
                    </a:cubicBezTo>
                    <a:cubicBezTo>
                      <a:pt x="8" y="44"/>
                      <a:pt x="10" y="45"/>
                      <a:pt x="11" y="46"/>
                    </a:cubicBezTo>
                    <a:cubicBezTo>
                      <a:pt x="15" y="47"/>
                      <a:pt x="16" y="48"/>
                      <a:pt x="16" y="49"/>
                    </a:cubicBezTo>
                    <a:cubicBezTo>
                      <a:pt x="17" y="51"/>
                      <a:pt x="20" y="53"/>
                      <a:pt x="21" y="51"/>
                    </a:cubicBezTo>
                    <a:cubicBezTo>
                      <a:pt x="21" y="49"/>
                      <a:pt x="24" y="50"/>
                      <a:pt x="25" y="50"/>
                    </a:cubicBezTo>
                    <a:cubicBezTo>
                      <a:pt x="27" y="50"/>
                      <a:pt x="27" y="52"/>
                      <a:pt x="27" y="53"/>
                    </a:cubicBezTo>
                    <a:cubicBezTo>
                      <a:pt x="28" y="54"/>
                      <a:pt x="31" y="54"/>
                      <a:pt x="33" y="55"/>
                    </a:cubicBezTo>
                    <a:cubicBezTo>
                      <a:pt x="34" y="55"/>
                      <a:pt x="34" y="58"/>
                      <a:pt x="36" y="59"/>
                    </a:cubicBezTo>
                    <a:cubicBezTo>
                      <a:pt x="38" y="61"/>
                      <a:pt x="40" y="58"/>
                      <a:pt x="41" y="59"/>
                    </a:cubicBezTo>
                    <a:cubicBezTo>
                      <a:pt x="42" y="60"/>
                      <a:pt x="46" y="61"/>
                      <a:pt x="48" y="60"/>
                    </a:cubicBezTo>
                    <a:cubicBezTo>
                      <a:pt x="50" y="59"/>
                      <a:pt x="51" y="61"/>
                      <a:pt x="54" y="60"/>
                    </a:cubicBezTo>
                    <a:cubicBezTo>
                      <a:pt x="57" y="60"/>
                      <a:pt x="60" y="61"/>
                      <a:pt x="61" y="62"/>
                    </a:cubicBezTo>
                    <a:cubicBezTo>
                      <a:pt x="61" y="62"/>
                      <a:pt x="64" y="63"/>
                      <a:pt x="66" y="63"/>
                    </a:cubicBezTo>
                    <a:cubicBezTo>
                      <a:pt x="66" y="62"/>
                      <a:pt x="65" y="59"/>
                      <a:pt x="65" y="58"/>
                    </a:cubicBezTo>
                    <a:cubicBezTo>
                      <a:pt x="66" y="57"/>
                      <a:pt x="72" y="51"/>
                      <a:pt x="73" y="50"/>
                    </a:cubicBezTo>
                    <a:cubicBezTo>
                      <a:pt x="74" y="49"/>
                      <a:pt x="76" y="49"/>
                      <a:pt x="76" y="47"/>
                    </a:cubicBezTo>
                    <a:cubicBezTo>
                      <a:pt x="77" y="46"/>
                      <a:pt x="74" y="40"/>
                      <a:pt x="73" y="39"/>
                    </a:cubicBezTo>
                    <a:cubicBezTo>
                      <a:pt x="72" y="38"/>
                      <a:pt x="72" y="34"/>
                      <a:pt x="73" y="32"/>
                    </a:cubicBezTo>
                    <a:cubicBezTo>
                      <a:pt x="73" y="30"/>
                      <a:pt x="70" y="29"/>
                      <a:pt x="70" y="28"/>
                    </a:cubicBezTo>
                    <a:cubicBezTo>
                      <a:pt x="70" y="27"/>
                      <a:pt x="73" y="25"/>
                      <a:pt x="75" y="24"/>
                    </a:cubicBezTo>
                    <a:cubicBezTo>
                      <a:pt x="76" y="23"/>
                      <a:pt x="76" y="18"/>
                      <a:pt x="74" y="17"/>
                    </a:cubicBezTo>
                    <a:cubicBezTo>
                      <a:pt x="73" y="16"/>
                      <a:pt x="72" y="14"/>
                      <a:pt x="73" y="11"/>
                    </a:cubicBezTo>
                    <a:cubicBezTo>
                      <a:pt x="74" y="9"/>
                      <a:pt x="68" y="7"/>
                      <a:pt x="67" y="7"/>
                    </a:cubicBezTo>
                    <a:cubicBezTo>
                      <a:pt x="67" y="7"/>
                      <a:pt x="67" y="6"/>
                      <a:pt x="66" y="6"/>
                    </a:cubicBezTo>
                    <a:cubicBezTo>
                      <a:pt x="61" y="7"/>
                      <a:pt x="47" y="6"/>
                      <a:pt x="46" y="5"/>
                    </a:cubicBezTo>
                    <a:cubicBezTo>
                      <a:pt x="45" y="5"/>
                      <a:pt x="43" y="4"/>
                      <a:pt x="42" y="4"/>
                    </a:cubicBezTo>
                    <a:cubicBezTo>
                      <a:pt x="41" y="5"/>
                      <a:pt x="39" y="6"/>
                      <a:pt x="37" y="6"/>
                    </a:cubicBezTo>
                    <a:cubicBezTo>
                      <a:pt x="34" y="6"/>
                      <a:pt x="33" y="3"/>
                      <a:pt x="33" y="1"/>
                    </a:cubicBezTo>
                    <a:cubicBezTo>
                      <a:pt x="33" y="0"/>
                      <a:pt x="19" y="2"/>
                      <a:pt x="16" y="6"/>
                    </a:cubicBezTo>
                    <a:cubicBezTo>
                      <a:pt x="12" y="10"/>
                      <a:pt x="3" y="8"/>
                      <a:pt x="3" y="10"/>
                    </a:cubicBezTo>
                    <a:cubicBezTo>
                      <a:pt x="3" y="12"/>
                      <a:pt x="2" y="13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5210811" y="3177613"/>
                <a:ext cx="66500" cy="62736"/>
              </a:xfrm>
              <a:custGeom>
                <a:rect b="b" l="l" r="r" t="t"/>
                <a:pathLst>
                  <a:path extrusionOk="0" h="27" w="29">
                    <a:moveTo>
                      <a:pt x="21" y="25"/>
                    </a:moveTo>
                    <a:cubicBezTo>
                      <a:pt x="21" y="23"/>
                      <a:pt x="26" y="16"/>
                      <a:pt x="28" y="16"/>
                    </a:cubicBezTo>
                    <a:cubicBezTo>
                      <a:pt x="29" y="16"/>
                      <a:pt x="29" y="9"/>
                      <a:pt x="29" y="5"/>
                    </a:cubicBezTo>
                    <a:cubicBezTo>
                      <a:pt x="25" y="2"/>
                      <a:pt x="21" y="2"/>
                      <a:pt x="21" y="2"/>
                    </a:cubicBezTo>
                    <a:cubicBezTo>
                      <a:pt x="21" y="2"/>
                      <a:pt x="11" y="1"/>
                      <a:pt x="9" y="0"/>
                    </a:cubicBezTo>
                    <a:cubicBezTo>
                      <a:pt x="7" y="0"/>
                      <a:pt x="5" y="3"/>
                      <a:pt x="4" y="1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1" y="5"/>
                      <a:pt x="4" y="6"/>
                      <a:pt x="4" y="9"/>
                    </a:cubicBezTo>
                    <a:cubicBezTo>
                      <a:pt x="4" y="12"/>
                      <a:pt x="11" y="16"/>
                      <a:pt x="10" y="17"/>
                    </a:cubicBezTo>
                    <a:cubicBezTo>
                      <a:pt x="10" y="18"/>
                      <a:pt x="15" y="21"/>
                      <a:pt x="17" y="24"/>
                    </a:cubicBezTo>
                    <a:cubicBezTo>
                      <a:pt x="18" y="25"/>
                      <a:pt x="20" y="26"/>
                      <a:pt x="21" y="27"/>
                    </a:cubicBezTo>
                    <a:cubicBezTo>
                      <a:pt x="21" y="26"/>
                      <a:pt x="22" y="25"/>
                      <a:pt x="21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5178188" y="3147499"/>
                <a:ext cx="99123" cy="85321"/>
              </a:xfrm>
              <a:custGeom>
                <a:rect b="b" l="l" r="r" t="t"/>
                <a:pathLst>
                  <a:path extrusionOk="0" h="37" w="43">
                    <a:moveTo>
                      <a:pt x="24" y="30"/>
                    </a:moveTo>
                    <a:cubicBezTo>
                      <a:pt x="25" y="29"/>
                      <a:pt x="18" y="25"/>
                      <a:pt x="18" y="22"/>
                    </a:cubicBezTo>
                    <a:cubicBezTo>
                      <a:pt x="18" y="19"/>
                      <a:pt x="15" y="18"/>
                      <a:pt x="14" y="16"/>
                    </a:cubicBezTo>
                    <a:cubicBezTo>
                      <a:pt x="14" y="15"/>
                      <a:pt x="16" y="13"/>
                      <a:pt x="18" y="14"/>
                    </a:cubicBezTo>
                    <a:cubicBezTo>
                      <a:pt x="19" y="16"/>
                      <a:pt x="21" y="13"/>
                      <a:pt x="23" y="13"/>
                    </a:cubicBezTo>
                    <a:cubicBezTo>
                      <a:pt x="25" y="14"/>
                      <a:pt x="35" y="15"/>
                      <a:pt x="35" y="15"/>
                    </a:cubicBezTo>
                    <a:cubicBezTo>
                      <a:pt x="35" y="15"/>
                      <a:pt x="39" y="15"/>
                      <a:pt x="43" y="18"/>
                    </a:cubicBezTo>
                    <a:cubicBezTo>
                      <a:pt x="42" y="17"/>
                      <a:pt x="42" y="17"/>
                      <a:pt x="42" y="16"/>
                    </a:cubicBezTo>
                    <a:cubicBezTo>
                      <a:pt x="41" y="14"/>
                      <a:pt x="42" y="12"/>
                      <a:pt x="40" y="11"/>
                    </a:cubicBezTo>
                    <a:cubicBezTo>
                      <a:pt x="38" y="10"/>
                      <a:pt x="38" y="8"/>
                      <a:pt x="38" y="6"/>
                    </a:cubicBezTo>
                    <a:cubicBezTo>
                      <a:pt x="36" y="6"/>
                      <a:pt x="35" y="7"/>
                      <a:pt x="35" y="7"/>
                    </a:cubicBezTo>
                    <a:cubicBezTo>
                      <a:pt x="33" y="7"/>
                      <a:pt x="28" y="7"/>
                      <a:pt x="27" y="5"/>
                    </a:cubicBezTo>
                    <a:cubicBezTo>
                      <a:pt x="25" y="3"/>
                      <a:pt x="22" y="1"/>
                      <a:pt x="20" y="0"/>
                    </a:cubicBezTo>
                    <a:cubicBezTo>
                      <a:pt x="19" y="0"/>
                      <a:pt x="16" y="3"/>
                      <a:pt x="15" y="3"/>
                    </a:cubicBezTo>
                    <a:cubicBezTo>
                      <a:pt x="14" y="3"/>
                      <a:pt x="14" y="7"/>
                      <a:pt x="13" y="7"/>
                    </a:cubicBezTo>
                    <a:cubicBezTo>
                      <a:pt x="12" y="7"/>
                      <a:pt x="11" y="9"/>
                      <a:pt x="10" y="11"/>
                    </a:cubicBezTo>
                    <a:cubicBezTo>
                      <a:pt x="10" y="12"/>
                      <a:pt x="7" y="10"/>
                      <a:pt x="5" y="10"/>
                    </a:cubicBezTo>
                    <a:cubicBezTo>
                      <a:pt x="4" y="11"/>
                      <a:pt x="1" y="11"/>
                      <a:pt x="0" y="11"/>
                    </a:cubicBezTo>
                    <a:cubicBezTo>
                      <a:pt x="0" y="13"/>
                      <a:pt x="0" y="15"/>
                      <a:pt x="1" y="15"/>
                    </a:cubicBezTo>
                    <a:cubicBezTo>
                      <a:pt x="3" y="15"/>
                      <a:pt x="7" y="15"/>
                      <a:pt x="7" y="17"/>
                    </a:cubicBezTo>
                    <a:cubicBezTo>
                      <a:pt x="7" y="20"/>
                      <a:pt x="12" y="27"/>
                      <a:pt x="14" y="29"/>
                    </a:cubicBezTo>
                    <a:cubicBezTo>
                      <a:pt x="16" y="31"/>
                      <a:pt x="21" y="30"/>
                      <a:pt x="21" y="32"/>
                    </a:cubicBezTo>
                    <a:cubicBezTo>
                      <a:pt x="21" y="34"/>
                      <a:pt x="24" y="36"/>
                      <a:pt x="28" y="36"/>
                    </a:cubicBezTo>
                    <a:cubicBezTo>
                      <a:pt x="29" y="36"/>
                      <a:pt x="30" y="37"/>
                      <a:pt x="31" y="37"/>
                    </a:cubicBezTo>
                    <a:cubicBezTo>
                      <a:pt x="29" y="34"/>
                      <a:pt x="24" y="31"/>
                      <a:pt x="24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5273547" y="3237839"/>
                <a:ext cx="33878" cy="69010"/>
              </a:xfrm>
              <a:custGeom>
                <a:rect b="b" l="l" r="r" t="t"/>
                <a:pathLst>
                  <a:path extrusionOk="0" h="30" w="15">
                    <a:moveTo>
                      <a:pt x="10" y="25"/>
                    </a:moveTo>
                    <a:cubicBezTo>
                      <a:pt x="12" y="25"/>
                      <a:pt x="11" y="23"/>
                      <a:pt x="12" y="22"/>
                    </a:cubicBezTo>
                    <a:cubicBezTo>
                      <a:pt x="13" y="21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6"/>
                      <a:pt x="11" y="14"/>
                      <a:pt x="10" y="12"/>
                    </a:cubicBezTo>
                    <a:cubicBezTo>
                      <a:pt x="10" y="10"/>
                      <a:pt x="10" y="7"/>
                      <a:pt x="11" y="4"/>
                    </a:cubicBezTo>
                    <a:cubicBezTo>
                      <a:pt x="10" y="3"/>
                      <a:pt x="5" y="0"/>
                      <a:pt x="4" y="0"/>
                    </a:cubicBezTo>
                    <a:cubicBezTo>
                      <a:pt x="3" y="0"/>
                      <a:pt x="1" y="3"/>
                      <a:pt x="0" y="6"/>
                    </a:cubicBezTo>
                    <a:cubicBezTo>
                      <a:pt x="3" y="7"/>
                      <a:pt x="5" y="9"/>
                      <a:pt x="2" y="11"/>
                    </a:cubicBezTo>
                    <a:cubicBezTo>
                      <a:pt x="0" y="13"/>
                      <a:pt x="0" y="21"/>
                      <a:pt x="2" y="23"/>
                    </a:cubicBezTo>
                    <a:cubicBezTo>
                      <a:pt x="5" y="25"/>
                      <a:pt x="5" y="28"/>
                      <a:pt x="8" y="30"/>
                    </a:cubicBezTo>
                    <a:cubicBezTo>
                      <a:pt x="8" y="28"/>
                      <a:pt x="9" y="25"/>
                      <a:pt x="10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5102904" y="3088527"/>
                <a:ext cx="135510" cy="61482"/>
              </a:xfrm>
              <a:custGeom>
                <a:rect b="b" l="l" r="r" t="t"/>
                <a:pathLst>
                  <a:path extrusionOk="0" h="27" w="59">
                    <a:moveTo>
                      <a:pt x="50" y="2"/>
                    </a:moveTo>
                    <a:cubicBezTo>
                      <a:pt x="48" y="0"/>
                      <a:pt x="43" y="0"/>
                      <a:pt x="43" y="0"/>
                    </a:cubicBezTo>
                    <a:cubicBezTo>
                      <a:pt x="43" y="0"/>
                      <a:pt x="42" y="2"/>
                      <a:pt x="41" y="4"/>
                    </a:cubicBezTo>
                    <a:cubicBezTo>
                      <a:pt x="41" y="5"/>
                      <a:pt x="37" y="5"/>
                      <a:pt x="34" y="4"/>
                    </a:cubicBezTo>
                    <a:cubicBezTo>
                      <a:pt x="33" y="5"/>
                      <a:pt x="30" y="6"/>
                      <a:pt x="30" y="7"/>
                    </a:cubicBezTo>
                    <a:cubicBezTo>
                      <a:pt x="29" y="9"/>
                      <a:pt x="25" y="8"/>
                      <a:pt x="27" y="12"/>
                    </a:cubicBezTo>
                    <a:cubicBezTo>
                      <a:pt x="28" y="16"/>
                      <a:pt x="25" y="15"/>
                      <a:pt x="23" y="14"/>
                    </a:cubicBezTo>
                    <a:cubicBezTo>
                      <a:pt x="22" y="14"/>
                      <a:pt x="17" y="15"/>
                      <a:pt x="15" y="16"/>
                    </a:cubicBezTo>
                    <a:cubicBezTo>
                      <a:pt x="14" y="17"/>
                      <a:pt x="12" y="17"/>
                      <a:pt x="11" y="16"/>
                    </a:cubicBezTo>
                    <a:cubicBezTo>
                      <a:pt x="9" y="16"/>
                      <a:pt x="7" y="15"/>
                      <a:pt x="6" y="17"/>
                    </a:cubicBezTo>
                    <a:cubicBezTo>
                      <a:pt x="5" y="19"/>
                      <a:pt x="3" y="16"/>
                      <a:pt x="1" y="16"/>
                    </a:cubicBezTo>
                    <a:cubicBezTo>
                      <a:pt x="0" y="16"/>
                      <a:pt x="0" y="19"/>
                      <a:pt x="0" y="20"/>
                    </a:cubicBezTo>
                    <a:cubicBezTo>
                      <a:pt x="0" y="21"/>
                      <a:pt x="3" y="23"/>
                      <a:pt x="4" y="22"/>
                    </a:cubicBezTo>
                    <a:cubicBezTo>
                      <a:pt x="6" y="22"/>
                      <a:pt x="8" y="22"/>
                      <a:pt x="9" y="23"/>
                    </a:cubicBezTo>
                    <a:cubicBezTo>
                      <a:pt x="11" y="24"/>
                      <a:pt x="13" y="23"/>
                      <a:pt x="14" y="22"/>
                    </a:cubicBezTo>
                    <a:cubicBezTo>
                      <a:pt x="15" y="21"/>
                      <a:pt x="20" y="21"/>
                      <a:pt x="21" y="21"/>
                    </a:cubicBezTo>
                    <a:cubicBezTo>
                      <a:pt x="21" y="21"/>
                      <a:pt x="21" y="24"/>
                      <a:pt x="22" y="24"/>
                    </a:cubicBezTo>
                    <a:cubicBezTo>
                      <a:pt x="23" y="25"/>
                      <a:pt x="27" y="25"/>
                      <a:pt x="30" y="25"/>
                    </a:cubicBezTo>
                    <a:cubicBezTo>
                      <a:pt x="33" y="25"/>
                      <a:pt x="37" y="27"/>
                      <a:pt x="39" y="27"/>
                    </a:cubicBezTo>
                    <a:cubicBezTo>
                      <a:pt x="40" y="27"/>
                      <a:pt x="42" y="24"/>
                      <a:pt x="46" y="24"/>
                    </a:cubicBezTo>
                    <a:cubicBezTo>
                      <a:pt x="49" y="24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2" y="21"/>
                      <a:pt x="52" y="21"/>
                    </a:cubicBezTo>
                    <a:cubicBezTo>
                      <a:pt x="54" y="21"/>
                      <a:pt x="53" y="18"/>
                      <a:pt x="54" y="17"/>
                    </a:cubicBezTo>
                    <a:cubicBezTo>
                      <a:pt x="55" y="16"/>
                      <a:pt x="53" y="14"/>
                      <a:pt x="55" y="14"/>
                    </a:cubicBezTo>
                    <a:cubicBezTo>
                      <a:pt x="56" y="14"/>
                      <a:pt x="58" y="14"/>
                      <a:pt x="58" y="12"/>
                    </a:cubicBezTo>
                    <a:cubicBezTo>
                      <a:pt x="58" y="11"/>
                      <a:pt x="59" y="10"/>
                      <a:pt x="59" y="10"/>
                    </a:cubicBezTo>
                    <a:cubicBezTo>
                      <a:pt x="57" y="7"/>
                      <a:pt x="56" y="3"/>
                      <a:pt x="56" y="3"/>
                    </a:cubicBezTo>
                    <a:cubicBezTo>
                      <a:pt x="56" y="3"/>
                      <a:pt x="52" y="5"/>
                      <a:pt x="5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5220849" y="3094801"/>
                <a:ext cx="119199" cy="69010"/>
              </a:xfrm>
              <a:custGeom>
                <a:rect b="b" l="l" r="r" t="t"/>
                <a:pathLst>
                  <a:path extrusionOk="0" h="30" w="52">
                    <a:moveTo>
                      <a:pt x="51" y="6"/>
                    </a:moveTo>
                    <a:cubicBezTo>
                      <a:pt x="50" y="6"/>
                      <a:pt x="49" y="5"/>
                      <a:pt x="49" y="5"/>
                    </a:cubicBezTo>
                    <a:cubicBezTo>
                      <a:pt x="46" y="4"/>
                      <a:pt x="44" y="4"/>
                      <a:pt x="44" y="3"/>
                    </a:cubicBezTo>
                    <a:cubicBezTo>
                      <a:pt x="42" y="2"/>
                      <a:pt x="37" y="1"/>
                      <a:pt x="36" y="1"/>
                    </a:cubicBezTo>
                    <a:cubicBezTo>
                      <a:pt x="35" y="0"/>
                      <a:pt x="30" y="5"/>
                      <a:pt x="29" y="5"/>
                    </a:cubicBezTo>
                    <a:cubicBezTo>
                      <a:pt x="27" y="5"/>
                      <a:pt x="20" y="6"/>
                      <a:pt x="20" y="8"/>
                    </a:cubicBezTo>
                    <a:cubicBezTo>
                      <a:pt x="20" y="10"/>
                      <a:pt x="12" y="10"/>
                      <a:pt x="9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2" y="11"/>
                      <a:pt x="4" y="13"/>
                      <a:pt x="3" y="14"/>
                    </a:cubicBezTo>
                    <a:cubicBezTo>
                      <a:pt x="2" y="15"/>
                      <a:pt x="3" y="18"/>
                      <a:pt x="1" y="18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1" y="20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" y="24"/>
                      <a:pt x="7" y="26"/>
                      <a:pt x="9" y="28"/>
                    </a:cubicBezTo>
                    <a:cubicBezTo>
                      <a:pt x="10" y="30"/>
                      <a:pt x="15" y="30"/>
                      <a:pt x="17" y="30"/>
                    </a:cubicBezTo>
                    <a:cubicBezTo>
                      <a:pt x="19" y="29"/>
                      <a:pt x="28" y="26"/>
                      <a:pt x="28" y="26"/>
                    </a:cubicBezTo>
                    <a:cubicBezTo>
                      <a:pt x="28" y="26"/>
                      <a:pt x="30" y="27"/>
                      <a:pt x="31" y="27"/>
                    </a:cubicBezTo>
                    <a:cubicBezTo>
                      <a:pt x="32" y="27"/>
                      <a:pt x="33" y="27"/>
                      <a:pt x="34" y="28"/>
                    </a:cubicBezTo>
                    <a:cubicBezTo>
                      <a:pt x="34" y="27"/>
                      <a:pt x="36" y="26"/>
                      <a:pt x="38" y="24"/>
                    </a:cubicBezTo>
                    <a:cubicBezTo>
                      <a:pt x="41" y="22"/>
                      <a:pt x="45" y="13"/>
                      <a:pt x="46" y="12"/>
                    </a:cubicBezTo>
                    <a:cubicBezTo>
                      <a:pt x="47" y="11"/>
                      <a:pt x="50" y="10"/>
                      <a:pt x="51" y="9"/>
                    </a:cubicBezTo>
                    <a:cubicBezTo>
                      <a:pt x="52" y="8"/>
                      <a:pt x="52" y="7"/>
                      <a:pt x="51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5149329" y="3039593"/>
                <a:ext cx="116690" cy="60227"/>
              </a:xfrm>
              <a:custGeom>
                <a:rect b="b" l="l" r="r" t="t"/>
                <a:pathLst>
                  <a:path extrusionOk="0" h="26" w="51">
                    <a:moveTo>
                      <a:pt x="49" y="12"/>
                    </a:moveTo>
                    <a:cubicBezTo>
                      <a:pt x="47" y="11"/>
                      <a:pt x="44" y="11"/>
                      <a:pt x="43" y="10"/>
                    </a:cubicBezTo>
                    <a:cubicBezTo>
                      <a:pt x="43" y="9"/>
                      <a:pt x="43" y="7"/>
                      <a:pt x="41" y="7"/>
                    </a:cubicBezTo>
                    <a:cubicBezTo>
                      <a:pt x="40" y="7"/>
                      <a:pt x="37" y="6"/>
                      <a:pt x="37" y="8"/>
                    </a:cubicBezTo>
                    <a:cubicBezTo>
                      <a:pt x="36" y="10"/>
                      <a:pt x="33" y="8"/>
                      <a:pt x="32" y="6"/>
                    </a:cubicBezTo>
                    <a:cubicBezTo>
                      <a:pt x="32" y="5"/>
                      <a:pt x="31" y="4"/>
                      <a:pt x="27" y="3"/>
                    </a:cubicBezTo>
                    <a:cubicBezTo>
                      <a:pt x="26" y="2"/>
                      <a:pt x="24" y="1"/>
                      <a:pt x="22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17" y="2"/>
                      <a:pt x="13" y="2"/>
                      <a:pt x="11" y="4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0" y="8"/>
                      <a:pt x="2" y="10"/>
                      <a:pt x="3" y="12"/>
                    </a:cubicBezTo>
                    <a:cubicBezTo>
                      <a:pt x="4" y="13"/>
                      <a:pt x="4" y="17"/>
                      <a:pt x="6" y="18"/>
                    </a:cubicBezTo>
                    <a:cubicBezTo>
                      <a:pt x="8" y="20"/>
                      <a:pt x="14" y="23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6"/>
                      <a:pt x="21" y="26"/>
                      <a:pt x="21" y="25"/>
                    </a:cubicBezTo>
                    <a:cubicBezTo>
                      <a:pt x="22" y="23"/>
                      <a:pt x="23" y="21"/>
                      <a:pt x="23" y="21"/>
                    </a:cubicBezTo>
                    <a:cubicBezTo>
                      <a:pt x="23" y="21"/>
                      <a:pt x="28" y="21"/>
                      <a:pt x="30" y="23"/>
                    </a:cubicBezTo>
                    <a:cubicBezTo>
                      <a:pt x="32" y="26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7" y="26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1" y="23"/>
                      <a:pt x="44" y="23"/>
                      <a:pt x="47" y="19"/>
                    </a:cubicBezTo>
                    <a:cubicBezTo>
                      <a:pt x="48" y="18"/>
                      <a:pt x="50" y="16"/>
                      <a:pt x="51" y="16"/>
                    </a:cubicBezTo>
                    <a:cubicBezTo>
                      <a:pt x="50" y="14"/>
                      <a:pt x="50" y="12"/>
                      <a:pt x="49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5234651" y="3074725"/>
                <a:ext cx="102888" cy="43915"/>
              </a:xfrm>
              <a:custGeom>
                <a:rect b="b" l="l" r="r" t="t"/>
                <a:pathLst>
                  <a:path extrusionOk="0" h="19" w="45">
                    <a:moveTo>
                      <a:pt x="33" y="2"/>
                    </a:moveTo>
                    <a:cubicBezTo>
                      <a:pt x="30" y="3"/>
                      <a:pt x="29" y="1"/>
                      <a:pt x="27" y="2"/>
                    </a:cubicBezTo>
                    <a:cubicBezTo>
                      <a:pt x="25" y="3"/>
                      <a:pt x="21" y="2"/>
                      <a:pt x="20" y="1"/>
                    </a:cubicBezTo>
                    <a:cubicBezTo>
                      <a:pt x="19" y="0"/>
                      <a:pt x="17" y="3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1"/>
                      <a:pt x="11" y="3"/>
                      <a:pt x="10" y="4"/>
                    </a:cubicBezTo>
                    <a:cubicBezTo>
                      <a:pt x="7" y="8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11"/>
                    </a:cubicBezTo>
                    <a:cubicBezTo>
                      <a:pt x="0" y="13"/>
                      <a:pt x="2" y="16"/>
                      <a:pt x="3" y="17"/>
                    </a:cubicBezTo>
                    <a:cubicBezTo>
                      <a:pt x="6" y="19"/>
                      <a:pt x="14" y="19"/>
                      <a:pt x="14" y="17"/>
                    </a:cubicBezTo>
                    <a:cubicBezTo>
                      <a:pt x="14" y="15"/>
                      <a:pt x="21" y="14"/>
                      <a:pt x="23" y="14"/>
                    </a:cubicBezTo>
                    <a:cubicBezTo>
                      <a:pt x="24" y="14"/>
                      <a:pt x="29" y="9"/>
                      <a:pt x="30" y="10"/>
                    </a:cubicBezTo>
                    <a:cubicBezTo>
                      <a:pt x="31" y="10"/>
                      <a:pt x="36" y="11"/>
                      <a:pt x="38" y="12"/>
                    </a:cubicBezTo>
                    <a:cubicBezTo>
                      <a:pt x="38" y="13"/>
                      <a:pt x="40" y="13"/>
                      <a:pt x="43" y="14"/>
                    </a:cubicBezTo>
                    <a:cubicBezTo>
                      <a:pt x="42" y="13"/>
                      <a:pt x="41" y="12"/>
                      <a:pt x="41" y="11"/>
                    </a:cubicBezTo>
                    <a:cubicBezTo>
                      <a:pt x="41" y="10"/>
                      <a:pt x="44" y="6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3" y="5"/>
                      <a:pt x="40" y="4"/>
                      <a:pt x="40" y="4"/>
                    </a:cubicBezTo>
                    <a:cubicBezTo>
                      <a:pt x="39" y="3"/>
                      <a:pt x="36" y="2"/>
                      <a:pt x="33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4740289" y="3249132"/>
                <a:ext cx="70265" cy="115435"/>
              </a:xfrm>
              <a:custGeom>
                <a:rect b="b" l="l" r="r" t="t"/>
                <a:pathLst>
                  <a:path extrusionOk="0" h="50" w="30">
                    <a:moveTo>
                      <a:pt x="22" y="40"/>
                    </a:moveTo>
                    <a:cubicBezTo>
                      <a:pt x="25" y="40"/>
                      <a:pt x="21" y="37"/>
                      <a:pt x="20" y="36"/>
                    </a:cubicBezTo>
                    <a:cubicBezTo>
                      <a:pt x="19" y="35"/>
                      <a:pt x="20" y="32"/>
                      <a:pt x="22" y="32"/>
                    </a:cubicBezTo>
                    <a:cubicBezTo>
                      <a:pt x="24" y="32"/>
                      <a:pt x="22" y="30"/>
                      <a:pt x="20" y="28"/>
                    </a:cubicBezTo>
                    <a:cubicBezTo>
                      <a:pt x="18" y="25"/>
                      <a:pt x="20" y="24"/>
                      <a:pt x="22" y="24"/>
                    </a:cubicBezTo>
                    <a:cubicBezTo>
                      <a:pt x="24" y="24"/>
                      <a:pt x="21" y="21"/>
                      <a:pt x="23" y="19"/>
                    </a:cubicBezTo>
                    <a:cubicBezTo>
                      <a:pt x="25" y="17"/>
                      <a:pt x="23" y="13"/>
                      <a:pt x="23" y="11"/>
                    </a:cubicBezTo>
                    <a:cubicBezTo>
                      <a:pt x="23" y="10"/>
                      <a:pt x="26" y="9"/>
                      <a:pt x="28" y="7"/>
                    </a:cubicBezTo>
                    <a:cubicBezTo>
                      <a:pt x="30" y="4"/>
                      <a:pt x="26" y="5"/>
                      <a:pt x="26" y="4"/>
                    </a:cubicBezTo>
                    <a:cubicBezTo>
                      <a:pt x="26" y="2"/>
                      <a:pt x="23" y="1"/>
                      <a:pt x="21" y="3"/>
                    </a:cubicBezTo>
                    <a:cubicBezTo>
                      <a:pt x="19" y="4"/>
                      <a:pt x="20" y="3"/>
                      <a:pt x="18" y="3"/>
                    </a:cubicBezTo>
                    <a:cubicBezTo>
                      <a:pt x="16" y="3"/>
                      <a:pt x="13" y="3"/>
                      <a:pt x="13" y="2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7" y="7"/>
                      <a:pt x="8" y="8"/>
                    </a:cubicBezTo>
                    <a:cubicBezTo>
                      <a:pt x="10" y="10"/>
                      <a:pt x="6" y="23"/>
                      <a:pt x="3" y="27"/>
                    </a:cubicBezTo>
                    <a:cubicBezTo>
                      <a:pt x="0" y="30"/>
                      <a:pt x="3" y="31"/>
                      <a:pt x="6" y="34"/>
                    </a:cubicBezTo>
                    <a:cubicBezTo>
                      <a:pt x="9" y="36"/>
                      <a:pt x="7" y="45"/>
                      <a:pt x="7" y="48"/>
                    </a:cubicBezTo>
                    <a:cubicBezTo>
                      <a:pt x="7" y="50"/>
                      <a:pt x="10" y="49"/>
                      <a:pt x="13" y="49"/>
                    </a:cubicBezTo>
                    <a:cubicBezTo>
                      <a:pt x="15" y="49"/>
                      <a:pt x="18" y="48"/>
                      <a:pt x="20" y="48"/>
                    </a:cubicBezTo>
                    <a:cubicBezTo>
                      <a:pt x="19" y="47"/>
                      <a:pt x="19" y="46"/>
                      <a:pt x="19" y="45"/>
                    </a:cubicBezTo>
                    <a:cubicBezTo>
                      <a:pt x="19" y="43"/>
                      <a:pt x="19" y="41"/>
                      <a:pt x="22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4982451" y="2979366"/>
                <a:ext cx="76538" cy="65246"/>
              </a:xfrm>
              <a:custGeom>
                <a:rect b="b" l="l" r="r" t="t"/>
                <a:pathLst>
                  <a:path extrusionOk="0" h="28" w="33">
                    <a:moveTo>
                      <a:pt x="10" y="22"/>
                    </a:moveTo>
                    <a:cubicBezTo>
                      <a:pt x="12" y="20"/>
                      <a:pt x="14" y="21"/>
                      <a:pt x="16" y="23"/>
                    </a:cubicBezTo>
                    <a:cubicBezTo>
                      <a:pt x="17" y="24"/>
                      <a:pt x="19" y="24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4" y="27"/>
                      <a:pt x="24" y="24"/>
                      <a:pt x="24" y="22"/>
                    </a:cubicBezTo>
                    <a:cubicBezTo>
                      <a:pt x="25" y="20"/>
                      <a:pt x="24" y="18"/>
                      <a:pt x="25" y="18"/>
                    </a:cubicBezTo>
                    <a:cubicBezTo>
                      <a:pt x="26" y="18"/>
                      <a:pt x="29" y="18"/>
                      <a:pt x="29" y="16"/>
                    </a:cubicBezTo>
                    <a:cubicBezTo>
                      <a:pt x="29" y="14"/>
                      <a:pt x="30" y="15"/>
                      <a:pt x="31" y="13"/>
                    </a:cubicBezTo>
                    <a:cubicBezTo>
                      <a:pt x="32" y="12"/>
                      <a:pt x="29" y="10"/>
                      <a:pt x="28" y="9"/>
                    </a:cubicBezTo>
                    <a:cubicBezTo>
                      <a:pt x="28" y="8"/>
                      <a:pt x="30" y="8"/>
                      <a:pt x="32" y="5"/>
                    </a:cubicBezTo>
                    <a:cubicBezTo>
                      <a:pt x="33" y="4"/>
                      <a:pt x="33" y="2"/>
                      <a:pt x="32" y="0"/>
                    </a:cubicBezTo>
                    <a:cubicBezTo>
                      <a:pt x="32" y="1"/>
                      <a:pt x="31" y="1"/>
                      <a:pt x="30" y="1"/>
                    </a:cubicBezTo>
                    <a:cubicBezTo>
                      <a:pt x="28" y="0"/>
                      <a:pt x="26" y="0"/>
                      <a:pt x="22" y="1"/>
                    </a:cubicBezTo>
                    <a:cubicBezTo>
                      <a:pt x="18" y="2"/>
                      <a:pt x="17" y="5"/>
                      <a:pt x="19" y="7"/>
                    </a:cubicBezTo>
                    <a:cubicBezTo>
                      <a:pt x="20" y="8"/>
                      <a:pt x="15" y="9"/>
                      <a:pt x="15" y="7"/>
                    </a:cubicBezTo>
                    <a:cubicBezTo>
                      <a:pt x="15" y="5"/>
                      <a:pt x="11" y="6"/>
                      <a:pt x="11" y="9"/>
                    </a:cubicBezTo>
                    <a:cubicBezTo>
                      <a:pt x="11" y="11"/>
                      <a:pt x="7" y="12"/>
                      <a:pt x="8" y="15"/>
                    </a:cubicBezTo>
                    <a:cubicBezTo>
                      <a:pt x="8" y="18"/>
                      <a:pt x="4" y="21"/>
                      <a:pt x="1" y="23"/>
                    </a:cubicBezTo>
                    <a:cubicBezTo>
                      <a:pt x="1" y="23"/>
                      <a:pt x="0" y="23"/>
                      <a:pt x="0" y="23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5" y="24"/>
                      <a:pt x="9" y="23"/>
                      <a:pt x="1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5031385" y="3063433"/>
                <a:ext cx="11293" cy="15057"/>
              </a:xfrm>
              <a:custGeom>
                <a:rect b="b" l="l" r="r" t="t"/>
                <a:pathLst>
                  <a:path extrusionOk="0" h="7" w="5">
                    <a:moveTo>
                      <a:pt x="3" y="0"/>
                    </a:moveTo>
                    <a:cubicBezTo>
                      <a:pt x="1" y="1"/>
                      <a:pt x="0" y="3"/>
                      <a:pt x="0" y="7"/>
                    </a:cubicBezTo>
                    <a:cubicBezTo>
                      <a:pt x="2" y="7"/>
                      <a:pt x="4" y="7"/>
                      <a:pt x="5" y="7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4968649" y="3025791"/>
                <a:ext cx="74029" cy="52698"/>
              </a:xfrm>
              <a:custGeom>
                <a:rect b="b" l="l" r="r" t="t"/>
                <a:pathLst>
                  <a:path extrusionOk="0" h="23" w="32">
                    <a:moveTo>
                      <a:pt x="2" y="7"/>
                    </a:moveTo>
                    <a:cubicBezTo>
                      <a:pt x="2" y="8"/>
                      <a:pt x="4" y="11"/>
                      <a:pt x="4" y="10"/>
                    </a:cubicBezTo>
                    <a:cubicBezTo>
                      <a:pt x="5" y="9"/>
                      <a:pt x="7" y="11"/>
                      <a:pt x="8" y="12"/>
                    </a:cubicBezTo>
                    <a:cubicBezTo>
                      <a:pt x="10" y="13"/>
                      <a:pt x="13" y="14"/>
                      <a:pt x="13" y="15"/>
                    </a:cubicBezTo>
                    <a:cubicBezTo>
                      <a:pt x="14" y="16"/>
                      <a:pt x="14" y="19"/>
                      <a:pt x="16" y="18"/>
                    </a:cubicBezTo>
                    <a:cubicBezTo>
                      <a:pt x="17" y="17"/>
                      <a:pt x="19" y="15"/>
                      <a:pt x="19" y="16"/>
                    </a:cubicBezTo>
                    <a:cubicBezTo>
                      <a:pt x="19" y="18"/>
                      <a:pt x="20" y="20"/>
                      <a:pt x="22" y="20"/>
                    </a:cubicBezTo>
                    <a:cubicBezTo>
                      <a:pt x="23" y="20"/>
                      <a:pt x="24" y="23"/>
                      <a:pt x="26" y="23"/>
                    </a:cubicBezTo>
                    <a:cubicBezTo>
                      <a:pt x="26" y="23"/>
                      <a:pt x="27" y="23"/>
                      <a:pt x="27" y="23"/>
                    </a:cubicBezTo>
                    <a:cubicBezTo>
                      <a:pt x="27" y="19"/>
                      <a:pt x="28" y="17"/>
                      <a:pt x="30" y="16"/>
                    </a:cubicBezTo>
                    <a:cubicBezTo>
                      <a:pt x="30" y="15"/>
                      <a:pt x="31" y="14"/>
                      <a:pt x="31" y="13"/>
                    </a:cubicBezTo>
                    <a:cubicBezTo>
                      <a:pt x="32" y="12"/>
                      <a:pt x="29" y="10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8" y="7"/>
                      <a:pt x="28" y="7"/>
                    </a:cubicBezTo>
                    <a:cubicBezTo>
                      <a:pt x="25" y="4"/>
                      <a:pt x="23" y="4"/>
                      <a:pt x="22" y="3"/>
                    </a:cubicBezTo>
                    <a:cubicBezTo>
                      <a:pt x="20" y="1"/>
                      <a:pt x="18" y="0"/>
                      <a:pt x="16" y="2"/>
                    </a:cubicBezTo>
                    <a:cubicBezTo>
                      <a:pt x="15" y="3"/>
                      <a:pt x="11" y="4"/>
                      <a:pt x="9" y="4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4" y="4"/>
                      <a:pt x="2" y="5"/>
                      <a:pt x="0" y="6"/>
                    </a:cubicBezTo>
                    <a:cubicBezTo>
                      <a:pt x="1" y="6"/>
                      <a:pt x="1" y="6"/>
                      <a:pt x="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5296132" y="3104839"/>
                <a:ext cx="168133" cy="107906"/>
              </a:xfrm>
              <a:custGeom>
                <a:rect b="b" l="l" r="r" t="t"/>
                <a:pathLst>
                  <a:path extrusionOk="0" h="47" w="73">
                    <a:moveTo>
                      <a:pt x="65" y="31"/>
                    </a:moveTo>
                    <a:cubicBezTo>
                      <a:pt x="64" y="31"/>
                      <a:pt x="62" y="31"/>
                      <a:pt x="62" y="30"/>
                    </a:cubicBezTo>
                    <a:cubicBezTo>
                      <a:pt x="62" y="30"/>
                      <a:pt x="63" y="29"/>
                      <a:pt x="63" y="29"/>
                    </a:cubicBezTo>
                    <a:cubicBezTo>
                      <a:pt x="60" y="28"/>
                      <a:pt x="60" y="22"/>
                      <a:pt x="61" y="20"/>
                    </a:cubicBezTo>
                    <a:cubicBezTo>
                      <a:pt x="63" y="18"/>
                      <a:pt x="58" y="12"/>
                      <a:pt x="56" y="9"/>
                    </a:cubicBezTo>
                    <a:cubicBezTo>
                      <a:pt x="55" y="8"/>
                      <a:pt x="53" y="4"/>
                      <a:pt x="51" y="0"/>
                    </a:cubicBezTo>
                    <a:cubicBezTo>
                      <a:pt x="49" y="1"/>
                      <a:pt x="47" y="1"/>
                      <a:pt x="47" y="2"/>
                    </a:cubicBezTo>
                    <a:cubicBezTo>
                      <a:pt x="46" y="3"/>
                      <a:pt x="44" y="4"/>
                      <a:pt x="42" y="4"/>
                    </a:cubicBezTo>
                    <a:cubicBezTo>
                      <a:pt x="41" y="4"/>
                      <a:pt x="40" y="3"/>
                      <a:pt x="38" y="5"/>
                    </a:cubicBezTo>
                    <a:cubicBezTo>
                      <a:pt x="37" y="6"/>
                      <a:pt x="35" y="6"/>
                      <a:pt x="35" y="6"/>
                    </a:cubicBezTo>
                    <a:cubicBezTo>
                      <a:pt x="34" y="5"/>
                      <a:pt x="32" y="4"/>
                      <a:pt x="30" y="4"/>
                    </a:cubicBezTo>
                    <a:cubicBezTo>
                      <a:pt x="28" y="4"/>
                      <a:pt x="23" y="3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9" y="4"/>
                      <a:pt x="19" y="4"/>
                      <a:pt x="18" y="5"/>
                    </a:cubicBezTo>
                    <a:cubicBezTo>
                      <a:pt x="17" y="6"/>
                      <a:pt x="14" y="7"/>
                      <a:pt x="13" y="8"/>
                    </a:cubicBezTo>
                    <a:cubicBezTo>
                      <a:pt x="12" y="9"/>
                      <a:pt x="8" y="18"/>
                      <a:pt x="5" y="20"/>
                    </a:cubicBezTo>
                    <a:cubicBezTo>
                      <a:pt x="3" y="23"/>
                      <a:pt x="1" y="23"/>
                      <a:pt x="0" y="24"/>
                    </a:cubicBezTo>
                    <a:cubicBezTo>
                      <a:pt x="0" y="25"/>
                      <a:pt x="3" y="27"/>
                      <a:pt x="3" y="29"/>
                    </a:cubicBezTo>
                    <a:cubicBezTo>
                      <a:pt x="3" y="30"/>
                      <a:pt x="4" y="31"/>
                      <a:pt x="6" y="31"/>
                    </a:cubicBezTo>
                    <a:cubicBezTo>
                      <a:pt x="8" y="31"/>
                      <a:pt x="6" y="36"/>
                      <a:pt x="7" y="36"/>
                    </a:cubicBezTo>
                    <a:cubicBezTo>
                      <a:pt x="8" y="37"/>
                      <a:pt x="16" y="37"/>
                      <a:pt x="16" y="39"/>
                    </a:cubicBezTo>
                    <a:cubicBezTo>
                      <a:pt x="16" y="41"/>
                      <a:pt x="17" y="42"/>
                      <a:pt x="16" y="43"/>
                    </a:cubicBezTo>
                    <a:cubicBezTo>
                      <a:pt x="19" y="43"/>
                      <a:pt x="20" y="46"/>
                      <a:pt x="21" y="46"/>
                    </a:cubicBezTo>
                    <a:cubicBezTo>
                      <a:pt x="22" y="46"/>
                      <a:pt x="28" y="47"/>
                      <a:pt x="30" y="47"/>
                    </a:cubicBezTo>
                    <a:cubicBezTo>
                      <a:pt x="31" y="46"/>
                      <a:pt x="36" y="47"/>
                      <a:pt x="38" y="47"/>
                    </a:cubicBezTo>
                    <a:cubicBezTo>
                      <a:pt x="40" y="47"/>
                      <a:pt x="42" y="46"/>
                      <a:pt x="44" y="45"/>
                    </a:cubicBezTo>
                    <a:cubicBezTo>
                      <a:pt x="45" y="43"/>
                      <a:pt x="51" y="43"/>
                      <a:pt x="53" y="43"/>
                    </a:cubicBezTo>
                    <a:cubicBezTo>
                      <a:pt x="55" y="43"/>
                      <a:pt x="59" y="44"/>
                      <a:pt x="60" y="45"/>
                    </a:cubicBezTo>
                    <a:cubicBezTo>
                      <a:pt x="60" y="45"/>
                      <a:pt x="62" y="46"/>
                      <a:pt x="65" y="47"/>
                    </a:cubicBezTo>
                    <a:cubicBezTo>
                      <a:pt x="65" y="46"/>
                      <a:pt x="65" y="44"/>
                      <a:pt x="65" y="43"/>
                    </a:cubicBezTo>
                    <a:cubicBezTo>
                      <a:pt x="65" y="40"/>
                      <a:pt x="66" y="37"/>
                      <a:pt x="69" y="36"/>
                    </a:cubicBezTo>
                    <a:cubicBezTo>
                      <a:pt x="71" y="36"/>
                      <a:pt x="73" y="36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2" y="31"/>
                      <a:pt x="70" y="30"/>
                      <a:pt x="70" y="30"/>
                    </a:cubicBezTo>
                    <a:cubicBezTo>
                      <a:pt x="69" y="30"/>
                      <a:pt x="66" y="32"/>
                      <a:pt x="65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5414076" y="3099820"/>
                <a:ext cx="57717" cy="71519"/>
              </a:xfrm>
              <a:custGeom>
                <a:rect b="b" l="l" r="r" t="t"/>
                <a:pathLst>
                  <a:path extrusionOk="0" h="31" w="25">
                    <a:moveTo>
                      <a:pt x="18" y="8"/>
                    </a:moveTo>
                    <a:cubicBezTo>
                      <a:pt x="17" y="5"/>
                      <a:pt x="14" y="4"/>
                      <a:pt x="12" y="4"/>
                    </a:cubicBezTo>
                    <a:cubicBezTo>
                      <a:pt x="10" y="4"/>
                      <a:pt x="8" y="0"/>
                      <a:pt x="6" y="0"/>
                    </a:cubicBezTo>
                    <a:cubicBezTo>
                      <a:pt x="5" y="1"/>
                      <a:pt x="2" y="1"/>
                      <a:pt x="0" y="2"/>
                    </a:cubicBezTo>
                    <a:cubicBezTo>
                      <a:pt x="2" y="6"/>
                      <a:pt x="4" y="10"/>
                      <a:pt x="5" y="11"/>
                    </a:cubicBezTo>
                    <a:cubicBezTo>
                      <a:pt x="7" y="14"/>
                      <a:pt x="12" y="20"/>
                      <a:pt x="10" y="22"/>
                    </a:cubicBezTo>
                    <a:cubicBezTo>
                      <a:pt x="9" y="24"/>
                      <a:pt x="9" y="30"/>
                      <a:pt x="12" y="31"/>
                    </a:cubicBezTo>
                    <a:cubicBezTo>
                      <a:pt x="13" y="30"/>
                      <a:pt x="16" y="26"/>
                      <a:pt x="16" y="24"/>
                    </a:cubicBezTo>
                    <a:cubicBezTo>
                      <a:pt x="16" y="23"/>
                      <a:pt x="16" y="20"/>
                      <a:pt x="19" y="21"/>
                    </a:cubicBezTo>
                    <a:cubicBezTo>
                      <a:pt x="22" y="21"/>
                      <a:pt x="25" y="23"/>
                      <a:pt x="25" y="22"/>
                    </a:cubicBezTo>
                    <a:cubicBezTo>
                      <a:pt x="25" y="21"/>
                      <a:pt x="24" y="18"/>
                      <a:pt x="23" y="16"/>
                    </a:cubicBezTo>
                    <a:cubicBezTo>
                      <a:pt x="22" y="15"/>
                      <a:pt x="19" y="11"/>
                      <a:pt x="18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5328755" y="3203962"/>
                <a:ext cx="117944" cy="61482"/>
              </a:xfrm>
              <a:custGeom>
                <a:rect b="b" l="l" r="r" t="t"/>
                <a:pathLst>
                  <a:path extrusionOk="0" h="27" w="51">
                    <a:moveTo>
                      <a:pt x="39" y="0"/>
                    </a:moveTo>
                    <a:cubicBezTo>
                      <a:pt x="37" y="0"/>
                      <a:pt x="31" y="0"/>
                      <a:pt x="30" y="2"/>
                    </a:cubicBezTo>
                    <a:cubicBezTo>
                      <a:pt x="28" y="3"/>
                      <a:pt x="26" y="4"/>
                      <a:pt x="24" y="4"/>
                    </a:cubicBezTo>
                    <a:cubicBezTo>
                      <a:pt x="22" y="4"/>
                      <a:pt x="17" y="3"/>
                      <a:pt x="16" y="4"/>
                    </a:cubicBezTo>
                    <a:cubicBezTo>
                      <a:pt x="14" y="4"/>
                      <a:pt x="8" y="3"/>
                      <a:pt x="7" y="3"/>
                    </a:cubicBezTo>
                    <a:cubicBezTo>
                      <a:pt x="6" y="3"/>
                      <a:pt x="5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4"/>
                      <a:pt x="2" y="6"/>
                    </a:cubicBezTo>
                    <a:cubicBezTo>
                      <a:pt x="4" y="8"/>
                      <a:pt x="6" y="11"/>
                      <a:pt x="4" y="11"/>
                    </a:cubicBezTo>
                    <a:cubicBezTo>
                      <a:pt x="3" y="11"/>
                      <a:pt x="1" y="13"/>
                      <a:pt x="2" y="14"/>
                    </a:cubicBezTo>
                    <a:cubicBezTo>
                      <a:pt x="2" y="15"/>
                      <a:pt x="1" y="18"/>
                      <a:pt x="2" y="18"/>
                    </a:cubicBezTo>
                    <a:cubicBezTo>
                      <a:pt x="2" y="19"/>
                      <a:pt x="6" y="22"/>
                      <a:pt x="6" y="23"/>
                    </a:cubicBezTo>
                    <a:cubicBezTo>
                      <a:pt x="6" y="24"/>
                      <a:pt x="8" y="25"/>
                      <a:pt x="8" y="26"/>
                    </a:cubicBezTo>
                    <a:cubicBezTo>
                      <a:pt x="11" y="25"/>
                      <a:pt x="17" y="25"/>
                      <a:pt x="18" y="26"/>
                    </a:cubicBezTo>
                    <a:cubicBezTo>
                      <a:pt x="20" y="27"/>
                      <a:pt x="27" y="27"/>
                      <a:pt x="27" y="27"/>
                    </a:cubicBezTo>
                    <a:cubicBezTo>
                      <a:pt x="29" y="27"/>
                      <a:pt x="31" y="27"/>
                      <a:pt x="30" y="25"/>
                    </a:cubicBezTo>
                    <a:cubicBezTo>
                      <a:pt x="30" y="24"/>
                      <a:pt x="32" y="24"/>
                      <a:pt x="34" y="24"/>
                    </a:cubicBezTo>
                    <a:cubicBezTo>
                      <a:pt x="34" y="22"/>
                      <a:pt x="33" y="22"/>
                      <a:pt x="34" y="21"/>
                    </a:cubicBezTo>
                    <a:cubicBezTo>
                      <a:pt x="35" y="21"/>
                      <a:pt x="40" y="20"/>
                      <a:pt x="42" y="21"/>
                    </a:cubicBezTo>
                    <a:cubicBezTo>
                      <a:pt x="43" y="22"/>
                      <a:pt x="44" y="21"/>
                      <a:pt x="45" y="21"/>
                    </a:cubicBezTo>
                    <a:cubicBezTo>
                      <a:pt x="45" y="20"/>
                      <a:pt x="45" y="19"/>
                      <a:pt x="44" y="19"/>
                    </a:cubicBezTo>
                    <a:cubicBezTo>
                      <a:pt x="43" y="19"/>
                      <a:pt x="41" y="13"/>
                      <a:pt x="43" y="13"/>
                    </a:cubicBezTo>
                    <a:cubicBezTo>
                      <a:pt x="44" y="12"/>
                      <a:pt x="46" y="7"/>
                      <a:pt x="49" y="6"/>
                    </a:cubicBezTo>
                    <a:cubicBezTo>
                      <a:pt x="50" y="6"/>
                      <a:pt x="50" y="5"/>
                      <a:pt x="51" y="4"/>
                    </a:cubicBezTo>
                    <a:cubicBezTo>
                      <a:pt x="48" y="3"/>
                      <a:pt x="46" y="2"/>
                      <a:pt x="46" y="2"/>
                    </a:cubicBezTo>
                    <a:cubicBezTo>
                      <a:pt x="45" y="1"/>
                      <a:pt x="41" y="0"/>
                      <a:pt x="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5296132" y="3242858"/>
                <a:ext cx="51444" cy="33878"/>
              </a:xfrm>
              <a:custGeom>
                <a:rect b="b" l="l" r="r" t="t"/>
                <a:pathLst>
                  <a:path extrusionOk="0" h="15" w="22">
                    <a:moveTo>
                      <a:pt x="5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2" y="14"/>
                      <a:pt x="13" y="12"/>
                      <a:pt x="14" y="13"/>
                    </a:cubicBezTo>
                    <a:cubicBezTo>
                      <a:pt x="15" y="13"/>
                      <a:pt x="21" y="10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0" y="7"/>
                      <a:pt x="20" y="6"/>
                    </a:cubicBezTo>
                    <a:cubicBezTo>
                      <a:pt x="20" y="5"/>
                      <a:pt x="16" y="2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5"/>
                      <a:pt x="0" y="8"/>
                      <a:pt x="0" y="10"/>
                    </a:cubicBezTo>
                    <a:cubicBezTo>
                      <a:pt x="1" y="12"/>
                      <a:pt x="2" y="14"/>
                      <a:pt x="5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5328755" y="3005715"/>
                <a:ext cx="329993" cy="190718"/>
              </a:xfrm>
              <a:custGeom>
                <a:rect b="b" l="l" r="r" t="t"/>
                <a:pathLst>
                  <a:path extrusionOk="0" h="83" w="143">
                    <a:moveTo>
                      <a:pt x="127" y="52"/>
                    </a:moveTo>
                    <a:cubicBezTo>
                      <a:pt x="129" y="52"/>
                      <a:pt x="132" y="48"/>
                      <a:pt x="134" y="48"/>
                    </a:cubicBezTo>
                    <a:cubicBezTo>
                      <a:pt x="135" y="48"/>
                      <a:pt x="140" y="49"/>
                      <a:pt x="140" y="48"/>
                    </a:cubicBezTo>
                    <a:cubicBezTo>
                      <a:pt x="140" y="47"/>
                      <a:pt x="142" y="44"/>
                      <a:pt x="142" y="43"/>
                    </a:cubicBezTo>
                    <a:cubicBezTo>
                      <a:pt x="141" y="42"/>
                      <a:pt x="140" y="41"/>
                      <a:pt x="140" y="40"/>
                    </a:cubicBezTo>
                    <a:cubicBezTo>
                      <a:pt x="140" y="39"/>
                      <a:pt x="143" y="39"/>
                      <a:pt x="143" y="38"/>
                    </a:cubicBezTo>
                    <a:cubicBezTo>
                      <a:pt x="143" y="37"/>
                      <a:pt x="141" y="36"/>
                      <a:pt x="141" y="36"/>
                    </a:cubicBezTo>
                    <a:cubicBezTo>
                      <a:pt x="141" y="35"/>
                      <a:pt x="143" y="34"/>
                      <a:pt x="143" y="32"/>
                    </a:cubicBezTo>
                    <a:cubicBezTo>
                      <a:pt x="143" y="31"/>
                      <a:pt x="141" y="31"/>
                      <a:pt x="139" y="29"/>
                    </a:cubicBezTo>
                    <a:cubicBezTo>
                      <a:pt x="136" y="28"/>
                      <a:pt x="134" y="29"/>
                      <a:pt x="132" y="28"/>
                    </a:cubicBezTo>
                    <a:cubicBezTo>
                      <a:pt x="130" y="27"/>
                      <a:pt x="125" y="27"/>
                      <a:pt x="125" y="27"/>
                    </a:cubicBezTo>
                    <a:cubicBezTo>
                      <a:pt x="125" y="26"/>
                      <a:pt x="122" y="23"/>
                      <a:pt x="122" y="22"/>
                    </a:cubicBezTo>
                    <a:cubicBezTo>
                      <a:pt x="121" y="21"/>
                      <a:pt x="119" y="22"/>
                      <a:pt x="117" y="23"/>
                    </a:cubicBezTo>
                    <a:cubicBezTo>
                      <a:pt x="116" y="23"/>
                      <a:pt x="114" y="24"/>
                      <a:pt x="113" y="23"/>
                    </a:cubicBezTo>
                    <a:cubicBezTo>
                      <a:pt x="112" y="22"/>
                      <a:pt x="110" y="21"/>
                      <a:pt x="109" y="21"/>
                    </a:cubicBezTo>
                    <a:cubicBezTo>
                      <a:pt x="108" y="22"/>
                      <a:pt x="106" y="21"/>
                      <a:pt x="106" y="20"/>
                    </a:cubicBezTo>
                    <a:cubicBezTo>
                      <a:pt x="107" y="18"/>
                      <a:pt x="104" y="14"/>
                      <a:pt x="103" y="13"/>
                    </a:cubicBezTo>
                    <a:cubicBezTo>
                      <a:pt x="101" y="13"/>
                      <a:pt x="98" y="14"/>
                      <a:pt x="97" y="12"/>
                    </a:cubicBezTo>
                    <a:cubicBezTo>
                      <a:pt x="96" y="10"/>
                      <a:pt x="94" y="9"/>
                      <a:pt x="95" y="7"/>
                    </a:cubicBezTo>
                    <a:cubicBezTo>
                      <a:pt x="96" y="6"/>
                      <a:pt x="95" y="3"/>
                      <a:pt x="94" y="1"/>
                    </a:cubicBezTo>
                    <a:cubicBezTo>
                      <a:pt x="93" y="0"/>
                      <a:pt x="88" y="0"/>
                      <a:pt x="87" y="1"/>
                    </a:cubicBezTo>
                    <a:cubicBezTo>
                      <a:pt x="86" y="1"/>
                      <a:pt x="83" y="0"/>
                      <a:pt x="82" y="1"/>
                    </a:cubicBezTo>
                    <a:cubicBezTo>
                      <a:pt x="81" y="2"/>
                      <a:pt x="80" y="3"/>
                      <a:pt x="78" y="3"/>
                    </a:cubicBezTo>
                    <a:cubicBezTo>
                      <a:pt x="77" y="3"/>
                      <a:pt x="76" y="3"/>
                      <a:pt x="76" y="2"/>
                    </a:cubicBezTo>
                    <a:cubicBezTo>
                      <a:pt x="74" y="3"/>
                      <a:pt x="71" y="3"/>
                      <a:pt x="71" y="3"/>
                    </a:cubicBezTo>
                    <a:cubicBezTo>
                      <a:pt x="71" y="3"/>
                      <a:pt x="66" y="7"/>
                      <a:pt x="66" y="8"/>
                    </a:cubicBezTo>
                    <a:cubicBezTo>
                      <a:pt x="66" y="10"/>
                      <a:pt x="66" y="12"/>
                      <a:pt x="65" y="11"/>
                    </a:cubicBezTo>
                    <a:cubicBezTo>
                      <a:pt x="63" y="10"/>
                      <a:pt x="58" y="10"/>
                      <a:pt x="57" y="10"/>
                    </a:cubicBezTo>
                    <a:cubicBezTo>
                      <a:pt x="56" y="11"/>
                      <a:pt x="54" y="7"/>
                      <a:pt x="52" y="9"/>
                    </a:cubicBezTo>
                    <a:cubicBezTo>
                      <a:pt x="50" y="10"/>
                      <a:pt x="47" y="7"/>
                      <a:pt x="47" y="8"/>
                    </a:cubicBezTo>
                    <a:cubicBezTo>
                      <a:pt x="46" y="9"/>
                      <a:pt x="43" y="8"/>
                      <a:pt x="41" y="7"/>
                    </a:cubicBezTo>
                    <a:cubicBezTo>
                      <a:pt x="39" y="6"/>
                      <a:pt x="35" y="8"/>
                      <a:pt x="34" y="6"/>
                    </a:cubicBezTo>
                    <a:cubicBezTo>
                      <a:pt x="32" y="5"/>
                      <a:pt x="23" y="5"/>
                      <a:pt x="20" y="5"/>
                    </a:cubicBezTo>
                    <a:cubicBezTo>
                      <a:pt x="17" y="5"/>
                      <a:pt x="16" y="6"/>
                      <a:pt x="15" y="8"/>
                    </a:cubicBezTo>
                    <a:cubicBezTo>
                      <a:pt x="14" y="9"/>
                      <a:pt x="12" y="9"/>
                      <a:pt x="11" y="9"/>
                    </a:cubicBezTo>
                    <a:cubicBezTo>
                      <a:pt x="11" y="10"/>
                      <a:pt x="11" y="11"/>
                      <a:pt x="11" y="11"/>
                    </a:cubicBezTo>
                    <a:cubicBezTo>
                      <a:pt x="12" y="12"/>
                      <a:pt x="15" y="18"/>
                      <a:pt x="14" y="19"/>
                    </a:cubicBezTo>
                    <a:cubicBezTo>
                      <a:pt x="14" y="21"/>
                      <a:pt x="12" y="21"/>
                      <a:pt x="11" y="22"/>
                    </a:cubicBezTo>
                    <a:cubicBezTo>
                      <a:pt x="10" y="23"/>
                      <a:pt x="4" y="29"/>
                      <a:pt x="3" y="30"/>
                    </a:cubicBezTo>
                    <a:cubicBezTo>
                      <a:pt x="3" y="31"/>
                      <a:pt x="4" y="35"/>
                      <a:pt x="4" y="35"/>
                    </a:cubicBezTo>
                    <a:cubicBezTo>
                      <a:pt x="3" y="36"/>
                      <a:pt x="0" y="40"/>
                      <a:pt x="0" y="41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4" y="45"/>
                      <a:pt x="5" y="46"/>
                      <a:pt x="5" y="46"/>
                    </a:cubicBezTo>
                    <a:cubicBezTo>
                      <a:pt x="6" y="46"/>
                      <a:pt x="7" y="46"/>
                      <a:pt x="8" y="46"/>
                    </a:cubicBezTo>
                    <a:cubicBezTo>
                      <a:pt x="9" y="46"/>
                      <a:pt x="14" y="47"/>
                      <a:pt x="16" y="47"/>
                    </a:cubicBezTo>
                    <a:cubicBezTo>
                      <a:pt x="18" y="47"/>
                      <a:pt x="20" y="48"/>
                      <a:pt x="21" y="49"/>
                    </a:cubicBezTo>
                    <a:cubicBezTo>
                      <a:pt x="21" y="49"/>
                      <a:pt x="23" y="49"/>
                      <a:pt x="24" y="48"/>
                    </a:cubicBezTo>
                    <a:cubicBezTo>
                      <a:pt x="26" y="46"/>
                      <a:pt x="27" y="47"/>
                      <a:pt x="28" y="47"/>
                    </a:cubicBezTo>
                    <a:cubicBezTo>
                      <a:pt x="30" y="47"/>
                      <a:pt x="32" y="46"/>
                      <a:pt x="33" y="45"/>
                    </a:cubicBezTo>
                    <a:cubicBezTo>
                      <a:pt x="34" y="44"/>
                      <a:pt x="41" y="42"/>
                      <a:pt x="43" y="41"/>
                    </a:cubicBezTo>
                    <a:cubicBezTo>
                      <a:pt x="45" y="41"/>
                      <a:pt x="47" y="45"/>
                      <a:pt x="49" y="45"/>
                    </a:cubicBezTo>
                    <a:cubicBezTo>
                      <a:pt x="51" y="45"/>
                      <a:pt x="54" y="46"/>
                      <a:pt x="55" y="49"/>
                    </a:cubicBezTo>
                    <a:cubicBezTo>
                      <a:pt x="56" y="52"/>
                      <a:pt x="59" y="56"/>
                      <a:pt x="60" y="57"/>
                    </a:cubicBezTo>
                    <a:cubicBezTo>
                      <a:pt x="61" y="59"/>
                      <a:pt x="62" y="62"/>
                      <a:pt x="62" y="63"/>
                    </a:cubicBezTo>
                    <a:cubicBezTo>
                      <a:pt x="62" y="64"/>
                      <a:pt x="59" y="62"/>
                      <a:pt x="56" y="62"/>
                    </a:cubicBezTo>
                    <a:cubicBezTo>
                      <a:pt x="53" y="61"/>
                      <a:pt x="53" y="64"/>
                      <a:pt x="53" y="65"/>
                    </a:cubicBezTo>
                    <a:cubicBezTo>
                      <a:pt x="53" y="67"/>
                      <a:pt x="49" y="72"/>
                      <a:pt x="48" y="73"/>
                    </a:cubicBezTo>
                    <a:cubicBezTo>
                      <a:pt x="48" y="74"/>
                      <a:pt x="50" y="74"/>
                      <a:pt x="51" y="74"/>
                    </a:cubicBezTo>
                    <a:cubicBezTo>
                      <a:pt x="52" y="75"/>
                      <a:pt x="55" y="73"/>
                      <a:pt x="56" y="73"/>
                    </a:cubicBezTo>
                    <a:cubicBezTo>
                      <a:pt x="56" y="73"/>
                      <a:pt x="58" y="74"/>
                      <a:pt x="59" y="75"/>
                    </a:cubicBezTo>
                    <a:cubicBezTo>
                      <a:pt x="59" y="71"/>
                      <a:pt x="59" y="71"/>
                      <a:pt x="63" y="69"/>
                    </a:cubicBezTo>
                    <a:cubicBezTo>
                      <a:pt x="66" y="66"/>
                      <a:pt x="66" y="61"/>
                      <a:pt x="70" y="60"/>
                    </a:cubicBezTo>
                    <a:cubicBezTo>
                      <a:pt x="73" y="60"/>
                      <a:pt x="74" y="58"/>
                      <a:pt x="78" y="59"/>
                    </a:cubicBezTo>
                    <a:cubicBezTo>
                      <a:pt x="83" y="60"/>
                      <a:pt x="76" y="63"/>
                      <a:pt x="79" y="64"/>
                    </a:cubicBezTo>
                    <a:cubicBezTo>
                      <a:pt x="82" y="66"/>
                      <a:pt x="92" y="64"/>
                      <a:pt x="92" y="66"/>
                    </a:cubicBezTo>
                    <a:cubicBezTo>
                      <a:pt x="93" y="69"/>
                      <a:pt x="81" y="71"/>
                      <a:pt x="82" y="72"/>
                    </a:cubicBezTo>
                    <a:cubicBezTo>
                      <a:pt x="82" y="73"/>
                      <a:pt x="88" y="75"/>
                      <a:pt x="90" y="76"/>
                    </a:cubicBezTo>
                    <a:cubicBezTo>
                      <a:pt x="92" y="77"/>
                      <a:pt x="89" y="81"/>
                      <a:pt x="90" y="82"/>
                    </a:cubicBezTo>
                    <a:cubicBezTo>
                      <a:pt x="91" y="83"/>
                      <a:pt x="94" y="82"/>
                      <a:pt x="97" y="81"/>
                    </a:cubicBezTo>
                    <a:cubicBezTo>
                      <a:pt x="99" y="79"/>
                      <a:pt x="101" y="79"/>
                      <a:pt x="104" y="77"/>
                    </a:cubicBezTo>
                    <a:cubicBezTo>
                      <a:pt x="108" y="75"/>
                      <a:pt x="114" y="77"/>
                      <a:pt x="115" y="76"/>
                    </a:cubicBezTo>
                    <a:cubicBezTo>
                      <a:pt x="116" y="74"/>
                      <a:pt x="113" y="73"/>
                      <a:pt x="107" y="74"/>
                    </a:cubicBezTo>
                    <a:cubicBezTo>
                      <a:pt x="101" y="74"/>
                      <a:pt x="100" y="68"/>
                      <a:pt x="100" y="67"/>
                    </a:cubicBezTo>
                    <a:cubicBezTo>
                      <a:pt x="100" y="66"/>
                      <a:pt x="107" y="61"/>
                      <a:pt x="111" y="61"/>
                    </a:cubicBezTo>
                    <a:cubicBezTo>
                      <a:pt x="114" y="60"/>
                      <a:pt x="117" y="59"/>
                      <a:pt x="121" y="57"/>
                    </a:cubicBezTo>
                    <a:cubicBezTo>
                      <a:pt x="122" y="57"/>
                      <a:pt x="125" y="56"/>
                      <a:pt x="127" y="56"/>
                    </a:cubicBezTo>
                    <a:cubicBezTo>
                      <a:pt x="127" y="54"/>
                      <a:pt x="126" y="52"/>
                      <a:pt x="127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5347576" y="2906592"/>
                <a:ext cx="174407" cy="126727"/>
              </a:xfrm>
              <a:custGeom>
                <a:rect b="b" l="l" r="r" t="t"/>
                <a:pathLst>
                  <a:path extrusionOk="0" h="55" w="76">
                    <a:moveTo>
                      <a:pt x="71" y="27"/>
                    </a:moveTo>
                    <a:cubicBezTo>
                      <a:pt x="69" y="27"/>
                      <a:pt x="68" y="24"/>
                      <a:pt x="66" y="23"/>
                    </a:cubicBezTo>
                    <a:cubicBezTo>
                      <a:pt x="64" y="22"/>
                      <a:pt x="64" y="19"/>
                      <a:pt x="62" y="18"/>
                    </a:cubicBezTo>
                    <a:cubicBezTo>
                      <a:pt x="60" y="16"/>
                      <a:pt x="62" y="14"/>
                      <a:pt x="62" y="12"/>
                    </a:cubicBezTo>
                    <a:cubicBezTo>
                      <a:pt x="61" y="10"/>
                      <a:pt x="62" y="7"/>
                      <a:pt x="61" y="6"/>
                    </a:cubicBezTo>
                    <a:cubicBezTo>
                      <a:pt x="60" y="6"/>
                      <a:pt x="55" y="3"/>
                      <a:pt x="53" y="4"/>
                    </a:cubicBezTo>
                    <a:cubicBezTo>
                      <a:pt x="51" y="5"/>
                      <a:pt x="50" y="6"/>
                      <a:pt x="49" y="4"/>
                    </a:cubicBezTo>
                    <a:cubicBezTo>
                      <a:pt x="48" y="3"/>
                      <a:pt x="47" y="2"/>
                      <a:pt x="45" y="2"/>
                    </a:cubicBezTo>
                    <a:cubicBezTo>
                      <a:pt x="43" y="3"/>
                      <a:pt x="42" y="2"/>
                      <a:pt x="41" y="1"/>
                    </a:cubicBezTo>
                    <a:cubicBezTo>
                      <a:pt x="40" y="1"/>
                      <a:pt x="40" y="1"/>
                      <a:pt x="40" y="0"/>
                    </a:cubicBezTo>
                    <a:cubicBezTo>
                      <a:pt x="39" y="1"/>
                      <a:pt x="38" y="1"/>
                      <a:pt x="38" y="1"/>
                    </a:cubicBezTo>
                    <a:cubicBezTo>
                      <a:pt x="37" y="2"/>
                      <a:pt x="36" y="4"/>
                      <a:pt x="35" y="4"/>
                    </a:cubicBezTo>
                    <a:cubicBezTo>
                      <a:pt x="33" y="4"/>
                      <a:pt x="31" y="4"/>
                      <a:pt x="29" y="5"/>
                    </a:cubicBezTo>
                    <a:cubicBezTo>
                      <a:pt x="27" y="6"/>
                      <a:pt x="27" y="8"/>
                      <a:pt x="27" y="9"/>
                    </a:cubicBezTo>
                    <a:cubicBezTo>
                      <a:pt x="27" y="10"/>
                      <a:pt x="28" y="12"/>
                      <a:pt x="26" y="12"/>
                    </a:cubicBezTo>
                    <a:cubicBezTo>
                      <a:pt x="25" y="12"/>
                      <a:pt x="25" y="14"/>
                      <a:pt x="23" y="15"/>
                    </a:cubicBezTo>
                    <a:cubicBezTo>
                      <a:pt x="22" y="15"/>
                      <a:pt x="20" y="17"/>
                      <a:pt x="19" y="18"/>
                    </a:cubicBezTo>
                    <a:cubicBezTo>
                      <a:pt x="19" y="20"/>
                      <a:pt x="19" y="22"/>
                      <a:pt x="18" y="22"/>
                    </a:cubicBezTo>
                    <a:cubicBezTo>
                      <a:pt x="17" y="22"/>
                      <a:pt x="14" y="23"/>
                      <a:pt x="13" y="24"/>
                    </a:cubicBezTo>
                    <a:cubicBezTo>
                      <a:pt x="12" y="25"/>
                      <a:pt x="11" y="26"/>
                      <a:pt x="9" y="26"/>
                    </a:cubicBezTo>
                    <a:cubicBezTo>
                      <a:pt x="8" y="25"/>
                      <a:pt x="5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9"/>
                      <a:pt x="3" y="31"/>
                      <a:pt x="4" y="32"/>
                    </a:cubicBezTo>
                    <a:cubicBezTo>
                      <a:pt x="6" y="33"/>
                      <a:pt x="6" y="38"/>
                      <a:pt x="5" y="39"/>
                    </a:cubicBezTo>
                    <a:cubicBezTo>
                      <a:pt x="3" y="40"/>
                      <a:pt x="0" y="42"/>
                      <a:pt x="0" y="43"/>
                    </a:cubicBezTo>
                    <a:cubicBezTo>
                      <a:pt x="0" y="44"/>
                      <a:pt x="3" y="45"/>
                      <a:pt x="3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4" y="52"/>
                      <a:pt x="6" y="52"/>
                      <a:pt x="7" y="51"/>
                    </a:cubicBezTo>
                    <a:cubicBezTo>
                      <a:pt x="8" y="49"/>
                      <a:pt x="9" y="48"/>
                      <a:pt x="12" y="48"/>
                    </a:cubicBezTo>
                    <a:cubicBezTo>
                      <a:pt x="15" y="48"/>
                      <a:pt x="24" y="48"/>
                      <a:pt x="26" y="49"/>
                    </a:cubicBezTo>
                    <a:cubicBezTo>
                      <a:pt x="27" y="51"/>
                      <a:pt x="31" y="49"/>
                      <a:pt x="33" y="50"/>
                    </a:cubicBezTo>
                    <a:cubicBezTo>
                      <a:pt x="35" y="51"/>
                      <a:pt x="38" y="52"/>
                      <a:pt x="39" y="51"/>
                    </a:cubicBezTo>
                    <a:cubicBezTo>
                      <a:pt x="39" y="50"/>
                      <a:pt x="42" y="53"/>
                      <a:pt x="44" y="52"/>
                    </a:cubicBezTo>
                    <a:cubicBezTo>
                      <a:pt x="46" y="50"/>
                      <a:pt x="48" y="54"/>
                      <a:pt x="49" y="53"/>
                    </a:cubicBezTo>
                    <a:cubicBezTo>
                      <a:pt x="50" y="53"/>
                      <a:pt x="55" y="53"/>
                      <a:pt x="57" y="54"/>
                    </a:cubicBezTo>
                    <a:cubicBezTo>
                      <a:pt x="58" y="55"/>
                      <a:pt x="58" y="53"/>
                      <a:pt x="58" y="51"/>
                    </a:cubicBezTo>
                    <a:cubicBezTo>
                      <a:pt x="58" y="50"/>
                      <a:pt x="63" y="46"/>
                      <a:pt x="63" y="46"/>
                    </a:cubicBezTo>
                    <a:cubicBezTo>
                      <a:pt x="63" y="46"/>
                      <a:pt x="66" y="46"/>
                      <a:pt x="68" y="45"/>
                    </a:cubicBezTo>
                    <a:cubicBezTo>
                      <a:pt x="67" y="44"/>
                      <a:pt x="67" y="43"/>
                      <a:pt x="67" y="42"/>
                    </a:cubicBezTo>
                    <a:cubicBezTo>
                      <a:pt x="66" y="38"/>
                      <a:pt x="64" y="35"/>
                      <a:pt x="65" y="34"/>
                    </a:cubicBezTo>
                    <a:cubicBezTo>
                      <a:pt x="67" y="33"/>
                      <a:pt x="70" y="36"/>
                      <a:pt x="71" y="35"/>
                    </a:cubicBezTo>
                    <a:cubicBezTo>
                      <a:pt x="73" y="34"/>
                      <a:pt x="76" y="33"/>
                      <a:pt x="75" y="31"/>
                    </a:cubicBezTo>
                    <a:cubicBezTo>
                      <a:pt x="75" y="30"/>
                      <a:pt x="72" y="27"/>
                      <a:pt x="7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5303661" y="2857658"/>
                <a:ext cx="135510" cy="63991"/>
              </a:xfrm>
              <a:custGeom>
                <a:rect b="b" l="l" r="r" t="t"/>
                <a:pathLst>
                  <a:path extrusionOk="0" h="28" w="59">
                    <a:moveTo>
                      <a:pt x="20" y="19"/>
                    </a:moveTo>
                    <a:cubicBezTo>
                      <a:pt x="22" y="19"/>
                      <a:pt x="27" y="20"/>
                      <a:pt x="30" y="19"/>
                    </a:cubicBezTo>
                    <a:cubicBezTo>
                      <a:pt x="33" y="18"/>
                      <a:pt x="33" y="21"/>
                      <a:pt x="35" y="21"/>
                    </a:cubicBezTo>
                    <a:cubicBezTo>
                      <a:pt x="37" y="21"/>
                      <a:pt x="40" y="23"/>
                      <a:pt x="43" y="25"/>
                    </a:cubicBezTo>
                    <a:cubicBezTo>
                      <a:pt x="44" y="26"/>
                      <a:pt x="45" y="27"/>
                      <a:pt x="47" y="28"/>
                    </a:cubicBezTo>
                    <a:cubicBezTo>
                      <a:pt x="47" y="27"/>
                      <a:pt x="47" y="27"/>
                      <a:pt x="48" y="26"/>
                    </a:cubicBezTo>
                    <a:cubicBezTo>
                      <a:pt x="50" y="25"/>
                      <a:pt x="52" y="25"/>
                      <a:pt x="54" y="25"/>
                    </a:cubicBezTo>
                    <a:cubicBezTo>
                      <a:pt x="55" y="25"/>
                      <a:pt x="56" y="23"/>
                      <a:pt x="57" y="22"/>
                    </a:cubicBezTo>
                    <a:cubicBezTo>
                      <a:pt x="57" y="22"/>
                      <a:pt x="58" y="22"/>
                      <a:pt x="59" y="21"/>
                    </a:cubicBezTo>
                    <a:cubicBezTo>
                      <a:pt x="59" y="20"/>
                      <a:pt x="59" y="18"/>
                      <a:pt x="58" y="17"/>
                    </a:cubicBezTo>
                    <a:cubicBezTo>
                      <a:pt x="56" y="15"/>
                      <a:pt x="54" y="13"/>
                      <a:pt x="55" y="12"/>
                    </a:cubicBezTo>
                    <a:cubicBezTo>
                      <a:pt x="56" y="11"/>
                      <a:pt x="56" y="9"/>
                      <a:pt x="54" y="7"/>
                    </a:cubicBezTo>
                    <a:cubicBezTo>
                      <a:pt x="54" y="7"/>
                      <a:pt x="53" y="6"/>
                      <a:pt x="53" y="5"/>
                    </a:cubicBezTo>
                    <a:cubicBezTo>
                      <a:pt x="50" y="5"/>
                      <a:pt x="46" y="5"/>
                      <a:pt x="45" y="5"/>
                    </a:cubicBezTo>
                    <a:cubicBezTo>
                      <a:pt x="44" y="5"/>
                      <a:pt x="38" y="1"/>
                      <a:pt x="37" y="0"/>
                    </a:cubicBezTo>
                    <a:cubicBezTo>
                      <a:pt x="36" y="0"/>
                      <a:pt x="32" y="0"/>
                      <a:pt x="28" y="0"/>
                    </a:cubicBezTo>
                    <a:cubicBezTo>
                      <a:pt x="26" y="3"/>
                      <a:pt x="28" y="4"/>
                      <a:pt x="28" y="8"/>
                    </a:cubicBezTo>
                    <a:cubicBezTo>
                      <a:pt x="27" y="12"/>
                      <a:pt x="23" y="11"/>
                      <a:pt x="21" y="11"/>
                    </a:cubicBezTo>
                    <a:cubicBezTo>
                      <a:pt x="19" y="11"/>
                      <a:pt x="15" y="5"/>
                      <a:pt x="14" y="3"/>
                    </a:cubicBezTo>
                    <a:cubicBezTo>
                      <a:pt x="13" y="1"/>
                      <a:pt x="9" y="5"/>
                      <a:pt x="6" y="7"/>
                    </a:cubicBezTo>
                    <a:cubicBezTo>
                      <a:pt x="3" y="8"/>
                      <a:pt x="5" y="11"/>
                      <a:pt x="3" y="13"/>
                    </a:cubicBezTo>
                    <a:cubicBezTo>
                      <a:pt x="1" y="14"/>
                      <a:pt x="0" y="17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1"/>
                      <a:pt x="7" y="20"/>
                      <a:pt x="8" y="19"/>
                    </a:cubicBezTo>
                    <a:cubicBezTo>
                      <a:pt x="11" y="17"/>
                      <a:pt x="18" y="19"/>
                      <a:pt x="20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5303661" y="2896554"/>
                <a:ext cx="107906" cy="69010"/>
              </a:xfrm>
              <a:custGeom>
                <a:rect b="b" l="l" r="r" t="t"/>
                <a:pathLst>
                  <a:path extrusionOk="0" h="30" w="47">
                    <a:moveTo>
                      <a:pt x="7" y="15"/>
                    </a:moveTo>
                    <a:cubicBezTo>
                      <a:pt x="7" y="17"/>
                      <a:pt x="10" y="18"/>
                      <a:pt x="11" y="17"/>
                    </a:cubicBezTo>
                    <a:cubicBezTo>
                      <a:pt x="12" y="17"/>
                      <a:pt x="16" y="18"/>
                      <a:pt x="16" y="20"/>
                    </a:cubicBezTo>
                    <a:cubicBezTo>
                      <a:pt x="16" y="21"/>
                      <a:pt x="15" y="26"/>
                      <a:pt x="16" y="26"/>
                    </a:cubicBezTo>
                    <a:cubicBezTo>
                      <a:pt x="17" y="26"/>
                      <a:pt x="22" y="27"/>
                      <a:pt x="22" y="29"/>
                    </a:cubicBezTo>
                    <a:cubicBezTo>
                      <a:pt x="24" y="29"/>
                      <a:pt x="27" y="29"/>
                      <a:pt x="28" y="30"/>
                    </a:cubicBezTo>
                    <a:cubicBezTo>
                      <a:pt x="30" y="30"/>
                      <a:pt x="31" y="29"/>
                      <a:pt x="32" y="28"/>
                    </a:cubicBezTo>
                    <a:cubicBezTo>
                      <a:pt x="33" y="27"/>
                      <a:pt x="36" y="26"/>
                      <a:pt x="37" y="26"/>
                    </a:cubicBezTo>
                    <a:cubicBezTo>
                      <a:pt x="38" y="26"/>
                      <a:pt x="38" y="24"/>
                      <a:pt x="38" y="22"/>
                    </a:cubicBezTo>
                    <a:cubicBezTo>
                      <a:pt x="39" y="21"/>
                      <a:pt x="41" y="19"/>
                      <a:pt x="42" y="19"/>
                    </a:cubicBezTo>
                    <a:cubicBezTo>
                      <a:pt x="44" y="18"/>
                      <a:pt x="44" y="16"/>
                      <a:pt x="45" y="16"/>
                    </a:cubicBezTo>
                    <a:cubicBezTo>
                      <a:pt x="47" y="16"/>
                      <a:pt x="46" y="14"/>
                      <a:pt x="46" y="13"/>
                    </a:cubicBezTo>
                    <a:cubicBezTo>
                      <a:pt x="46" y="13"/>
                      <a:pt x="46" y="12"/>
                      <a:pt x="47" y="11"/>
                    </a:cubicBezTo>
                    <a:cubicBezTo>
                      <a:pt x="45" y="10"/>
                      <a:pt x="44" y="9"/>
                      <a:pt x="43" y="8"/>
                    </a:cubicBezTo>
                    <a:cubicBezTo>
                      <a:pt x="40" y="6"/>
                      <a:pt x="37" y="4"/>
                      <a:pt x="35" y="4"/>
                    </a:cubicBezTo>
                    <a:cubicBezTo>
                      <a:pt x="33" y="4"/>
                      <a:pt x="33" y="1"/>
                      <a:pt x="30" y="2"/>
                    </a:cubicBezTo>
                    <a:cubicBezTo>
                      <a:pt x="27" y="3"/>
                      <a:pt x="22" y="2"/>
                      <a:pt x="20" y="2"/>
                    </a:cubicBezTo>
                    <a:cubicBezTo>
                      <a:pt x="18" y="2"/>
                      <a:pt x="11" y="0"/>
                      <a:pt x="8" y="2"/>
                    </a:cubicBezTo>
                    <a:cubicBezTo>
                      <a:pt x="7" y="3"/>
                      <a:pt x="4" y="4"/>
                      <a:pt x="2" y="4"/>
                    </a:cubicBezTo>
                    <a:cubicBezTo>
                      <a:pt x="4" y="7"/>
                      <a:pt x="3" y="11"/>
                      <a:pt x="1" y="13"/>
                    </a:cubicBezTo>
                    <a:cubicBezTo>
                      <a:pt x="0" y="14"/>
                      <a:pt x="1" y="14"/>
                      <a:pt x="2" y="15"/>
                    </a:cubicBezTo>
                    <a:cubicBezTo>
                      <a:pt x="4" y="15"/>
                      <a:pt x="6" y="14"/>
                      <a:pt x="7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5037659" y="3119895"/>
                <a:ext cx="84067" cy="46425"/>
              </a:xfrm>
              <a:custGeom>
                <a:rect b="b" l="l" r="r" t="t"/>
                <a:pathLst>
                  <a:path extrusionOk="0" h="20" w="36">
                    <a:moveTo>
                      <a:pt x="32" y="8"/>
                    </a:moveTo>
                    <a:cubicBezTo>
                      <a:pt x="31" y="9"/>
                      <a:pt x="28" y="7"/>
                      <a:pt x="28" y="6"/>
                    </a:cubicBezTo>
                    <a:cubicBezTo>
                      <a:pt x="28" y="6"/>
                      <a:pt x="28" y="4"/>
                      <a:pt x="28" y="3"/>
                    </a:cubicBezTo>
                    <a:cubicBezTo>
                      <a:pt x="27" y="2"/>
                      <a:pt x="25" y="1"/>
                      <a:pt x="24" y="1"/>
                    </a:cubicBezTo>
                    <a:cubicBezTo>
                      <a:pt x="21" y="0"/>
                      <a:pt x="20" y="0"/>
                      <a:pt x="18" y="1"/>
                    </a:cubicBezTo>
                    <a:cubicBezTo>
                      <a:pt x="17" y="2"/>
                      <a:pt x="14" y="1"/>
                      <a:pt x="11" y="1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2"/>
                      <a:pt x="6" y="4"/>
                      <a:pt x="6" y="6"/>
                    </a:cubicBezTo>
                    <a:cubicBezTo>
                      <a:pt x="6" y="8"/>
                      <a:pt x="2" y="9"/>
                      <a:pt x="1" y="12"/>
                    </a:cubicBezTo>
                    <a:cubicBezTo>
                      <a:pt x="0" y="15"/>
                      <a:pt x="0" y="17"/>
                      <a:pt x="2" y="15"/>
                    </a:cubicBezTo>
                    <a:cubicBezTo>
                      <a:pt x="4" y="13"/>
                      <a:pt x="6" y="14"/>
                      <a:pt x="6" y="15"/>
                    </a:cubicBezTo>
                    <a:cubicBezTo>
                      <a:pt x="6" y="17"/>
                      <a:pt x="8" y="17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19"/>
                      <a:pt x="13" y="19"/>
                      <a:pt x="14" y="19"/>
                    </a:cubicBezTo>
                    <a:cubicBezTo>
                      <a:pt x="16" y="19"/>
                      <a:pt x="17" y="14"/>
                      <a:pt x="18" y="13"/>
                    </a:cubicBezTo>
                    <a:cubicBezTo>
                      <a:pt x="19" y="13"/>
                      <a:pt x="21" y="17"/>
                      <a:pt x="22" y="19"/>
                    </a:cubicBezTo>
                    <a:cubicBezTo>
                      <a:pt x="24" y="20"/>
                      <a:pt x="25" y="17"/>
                      <a:pt x="25" y="16"/>
                    </a:cubicBezTo>
                    <a:cubicBezTo>
                      <a:pt x="25" y="14"/>
                      <a:pt x="26" y="14"/>
                      <a:pt x="27" y="14"/>
                    </a:cubicBezTo>
                    <a:cubicBezTo>
                      <a:pt x="29" y="14"/>
                      <a:pt x="31" y="15"/>
                      <a:pt x="31" y="13"/>
                    </a:cubicBezTo>
                    <a:cubicBezTo>
                      <a:pt x="31" y="11"/>
                      <a:pt x="33" y="12"/>
                      <a:pt x="34" y="12"/>
                    </a:cubicBezTo>
                    <a:cubicBezTo>
                      <a:pt x="35" y="12"/>
                      <a:pt x="35" y="10"/>
                      <a:pt x="35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4" y="8"/>
                      <a:pt x="32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5036404" y="2942979"/>
                <a:ext cx="165624" cy="189464"/>
              </a:xfrm>
              <a:custGeom>
                <a:rect b="b" l="l" r="r" t="t"/>
                <a:pathLst>
                  <a:path extrusionOk="0" h="82" w="72">
                    <a:moveTo>
                      <a:pt x="9" y="21"/>
                    </a:moveTo>
                    <a:cubicBezTo>
                      <a:pt x="7" y="24"/>
                      <a:pt x="5" y="24"/>
                      <a:pt x="5" y="25"/>
                    </a:cubicBezTo>
                    <a:cubicBezTo>
                      <a:pt x="6" y="26"/>
                      <a:pt x="9" y="28"/>
                      <a:pt x="8" y="29"/>
                    </a:cubicBezTo>
                    <a:cubicBezTo>
                      <a:pt x="7" y="31"/>
                      <a:pt x="6" y="30"/>
                      <a:pt x="6" y="32"/>
                    </a:cubicBezTo>
                    <a:cubicBezTo>
                      <a:pt x="6" y="34"/>
                      <a:pt x="3" y="34"/>
                      <a:pt x="2" y="34"/>
                    </a:cubicBezTo>
                    <a:cubicBezTo>
                      <a:pt x="1" y="34"/>
                      <a:pt x="2" y="36"/>
                      <a:pt x="1" y="38"/>
                    </a:cubicBezTo>
                    <a:cubicBezTo>
                      <a:pt x="1" y="40"/>
                      <a:pt x="1" y="43"/>
                      <a:pt x="0" y="44"/>
                    </a:cubicBezTo>
                    <a:cubicBezTo>
                      <a:pt x="0" y="46"/>
                      <a:pt x="3" y="48"/>
                      <a:pt x="2" y="49"/>
                    </a:cubicBezTo>
                    <a:cubicBezTo>
                      <a:pt x="2" y="51"/>
                      <a:pt x="0" y="52"/>
                      <a:pt x="1" y="53"/>
                    </a:cubicBezTo>
                    <a:cubicBezTo>
                      <a:pt x="1" y="53"/>
                      <a:pt x="3" y="55"/>
                      <a:pt x="3" y="59"/>
                    </a:cubicBezTo>
                    <a:cubicBezTo>
                      <a:pt x="4" y="59"/>
                      <a:pt x="5" y="60"/>
                      <a:pt x="5" y="60"/>
                    </a:cubicBezTo>
                    <a:cubicBezTo>
                      <a:pt x="6" y="62"/>
                      <a:pt x="8" y="63"/>
                      <a:pt x="10" y="63"/>
                    </a:cubicBezTo>
                    <a:cubicBezTo>
                      <a:pt x="13" y="63"/>
                      <a:pt x="14" y="64"/>
                      <a:pt x="15" y="64"/>
                    </a:cubicBezTo>
                    <a:cubicBezTo>
                      <a:pt x="16" y="64"/>
                      <a:pt x="19" y="65"/>
                      <a:pt x="16" y="67"/>
                    </a:cubicBezTo>
                    <a:cubicBezTo>
                      <a:pt x="14" y="69"/>
                      <a:pt x="14" y="71"/>
                      <a:pt x="13" y="73"/>
                    </a:cubicBezTo>
                    <a:cubicBezTo>
                      <a:pt x="13" y="75"/>
                      <a:pt x="13" y="77"/>
                      <a:pt x="12" y="78"/>
                    </a:cubicBezTo>
                    <a:cubicBezTo>
                      <a:pt x="15" y="78"/>
                      <a:pt x="18" y="79"/>
                      <a:pt x="19" y="78"/>
                    </a:cubicBezTo>
                    <a:cubicBezTo>
                      <a:pt x="21" y="77"/>
                      <a:pt x="22" y="77"/>
                      <a:pt x="25" y="78"/>
                    </a:cubicBezTo>
                    <a:cubicBezTo>
                      <a:pt x="26" y="78"/>
                      <a:pt x="28" y="79"/>
                      <a:pt x="29" y="80"/>
                    </a:cubicBezTo>
                    <a:cubicBezTo>
                      <a:pt x="29" y="79"/>
                      <a:pt x="30" y="79"/>
                      <a:pt x="30" y="79"/>
                    </a:cubicBezTo>
                    <a:cubicBezTo>
                      <a:pt x="32" y="79"/>
                      <a:pt x="34" y="82"/>
                      <a:pt x="35" y="80"/>
                    </a:cubicBezTo>
                    <a:cubicBezTo>
                      <a:pt x="36" y="78"/>
                      <a:pt x="38" y="79"/>
                      <a:pt x="40" y="79"/>
                    </a:cubicBezTo>
                    <a:cubicBezTo>
                      <a:pt x="41" y="80"/>
                      <a:pt x="43" y="80"/>
                      <a:pt x="44" y="79"/>
                    </a:cubicBezTo>
                    <a:cubicBezTo>
                      <a:pt x="46" y="78"/>
                      <a:pt x="51" y="77"/>
                      <a:pt x="52" y="77"/>
                    </a:cubicBezTo>
                    <a:cubicBezTo>
                      <a:pt x="54" y="78"/>
                      <a:pt x="57" y="79"/>
                      <a:pt x="56" y="75"/>
                    </a:cubicBezTo>
                    <a:cubicBezTo>
                      <a:pt x="54" y="71"/>
                      <a:pt x="58" y="72"/>
                      <a:pt x="59" y="70"/>
                    </a:cubicBezTo>
                    <a:cubicBezTo>
                      <a:pt x="59" y="69"/>
                      <a:pt x="64" y="68"/>
                      <a:pt x="63" y="67"/>
                    </a:cubicBezTo>
                    <a:cubicBezTo>
                      <a:pt x="63" y="65"/>
                      <a:pt x="57" y="62"/>
                      <a:pt x="55" y="60"/>
                    </a:cubicBezTo>
                    <a:cubicBezTo>
                      <a:pt x="53" y="59"/>
                      <a:pt x="53" y="55"/>
                      <a:pt x="52" y="54"/>
                    </a:cubicBezTo>
                    <a:cubicBezTo>
                      <a:pt x="51" y="52"/>
                      <a:pt x="49" y="50"/>
                      <a:pt x="52" y="49"/>
                    </a:cubicBezTo>
                    <a:cubicBezTo>
                      <a:pt x="54" y="49"/>
                      <a:pt x="58" y="48"/>
                      <a:pt x="60" y="46"/>
                    </a:cubicBezTo>
                    <a:cubicBezTo>
                      <a:pt x="62" y="44"/>
                      <a:pt x="66" y="44"/>
                      <a:pt x="67" y="43"/>
                    </a:cubicBezTo>
                    <a:cubicBezTo>
                      <a:pt x="68" y="42"/>
                      <a:pt x="70" y="44"/>
                      <a:pt x="71" y="43"/>
                    </a:cubicBezTo>
                    <a:cubicBezTo>
                      <a:pt x="72" y="42"/>
                      <a:pt x="72" y="40"/>
                      <a:pt x="71" y="38"/>
                    </a:cubicBezTo>
                    <a:cubicBezTo>
                      <a:pt x="70" y="37"/>
                      <a:pt x="69" y="35"/>
                      <a:pt x="69" y="32"/>
                    </a:cubicBezTo>
                    <a:cubicBezTo>
                      <a:pt x="69" y="29"/>
                      <a:pt x="68" y="29"/>
                      <a:pt x="68" y="28"/>
                    </a:cubicBezTo>
                    <a:cubicBezTo>
                      <a:pt x="68" y="26"/>
                      <a:pt x="68" y="24"/>
                      <a:pt x="66" y="24"/>
                    </a:cubicBezTo>
                    <a:cubicBezTo>
                      <a:pt x="65" y="23"/>
                      <a:pt x="65" y="22"/>
                      <a:pt x="66" y="21"/>
                    </a:cubicBezTo>
                    <a:cubicBezTo>
                      <a:pt x="67" y="19"/>
                      <a:pt x="67" y="14"/>
                      <a:pt x="66" y="12"/>
                    </a:cubicBezTo>
                    <a:cubicBezTo>
                      <a:pt x="66" y="12"/>
                      <a:pt x="66" y="12"/>
                      <a:pt x="66" y="11"/>
                    </a:cubicBezTo>
                    <a:cubicBezTo>
                      <a:pt x="66" y="11"/>
                      <a:pt x="65" y="11"/>
                      <a:pt x="65" y="10"/>
                    </a:cubicBezTo>
                    <a:cubicBezTo>
                      <a:pt x="65" y="8"/>
                      <a:pt x="64" y="8"/>
                      <a:pt x="61" y="8"/>
                    </a:cubicBezTo>
                    <a:cubicBezTo>
                      <a:pt x="57" y="8"/>
                      <a:pt x="62" y="4"/>
                      <a:pt x="61" y="3"/>
                    </a:cubicBezTo>
                    <a:cubicBezTo>
                      <a:pt x="60" y="1"/>
                      <a:pt x="57" y="6"/>
                      <a:pt x="54" y="5"/>
                    </a:cubicBezTo>
                    <a:cubicBezTo>
                      <a:pt x="51" y="4"/>
                      <a:pt x="48" y="8"/>
                      <a:pt x="45" y="10"/>
                    </a:cubicBezTo>
                    <a:cubicBezTo>
                      <a:pt x="43" y="12"/>
                      <a:pt x="39" y="10"/>
                      <a:pt x="41" y="7"/>
                    </a:cubicBezTo>
                    <a:cubicBezTo>
                      <a:pt x="43" y="4"/>
                      <a:pt x="41" y="4"/>
                      <a:pt x="38" y="6"/>
                    </a:cubicBezTo>
                    <a:cubicBezTo>
                      <a:pt x="35" y="7"/>
                      <a:pt x="32" y="5"/>
                      <a:pt x="32" y="3"/>
                    </a:cubicBezTo>
                    <a:cubicBezTo>
                      <a:pt x="32" y="2"/>
                      <a:pt x="32" y="1"/>
                      <a:pt x="32" y="1"/>
                    </a:cubicBezTo>
                    <a:cubicBezTo>
                      <a:pt x="30" y="1"/>
                      <a:pt x="29" y="1"/>
                      <a:pt x="29" y="1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22" y="2"/>
                      <a:pt x="23" y="3"/>
                      <a:pt x="23" y="4"/>
                    </a:cubicBezTo>
                    <a:cubicBezTo>
                      <a:pt x="22" y="6"/>
                      <a:pt x="23" y="8"/>
                      <a:pt x="25" y="11"/>
                    </a:cubicBezTo>
                    <a:cubicBezTo>
                      <a:pt x="26" y="14"/>
                      <a:pt x="22" y="12"/>
                      <a:pt x="21" y="14"/>
                    </a:cubicBezTo>
                    <a:cubicBezTo>
                      <a:pt x="21" y="16"/>
                      <a:pt x="17" y="14"/>
                      <a:pt x="15" y="13"/>
                    </a:cubicBezTo>
                    <a:cubicBezTo>
                      <a:pt x="14" y="13"/>
                      <a:pt x="9" y="13"/>
                      <a:pt x="9" y="14"/>
                    </a:cubicBezTo>
                    <a:cubicBezTo>
                      <a:pt x="9" y="15"/>
                      <a:pt x="9" y="15"/>
                      <a:pt x="9" y="16"/>
                    </a:cubicBezTo>
                    <a:cubicBezTo>
                      <a:pt x="10" y="18"/>
                      <a:pt x="10" y="20"/>
                      <a:pt x="9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5307425" y="2493787"/>
                <a:ext cx="194483" cy="311172"/>
              </a:xfrm>
              <a:custGeom>
                <a:rect b="b" l="l" r="r" t="t"/>
                <a:pathLst>
                  <a:path extrusionOk="0" h="135" w="84">
                    <a:moveTo>
                      <a:pt x="71" y="113"/>
                    </a:moveTo>
                    <a:cubicBezTo>
                      <a:pt x="73" y="109"/>
                      <a:pt x="82" y="105"/>
                      <a:pt x="83" y="102"/>
                    </a:cubicBezTo>
                    <a:cubicBezTo>
                      <a:pt x="84" y="100"/>
                      <a:pt x="84" y="99"/>
                      <a:pt x="81" y="95"/>
                    </a:cubicBezTo>
                    <a:cubicBezTo>
                      <a:pt x="78" y="92"/>
                      <a:pt x="71" y="89"/>
                      <a:pt x="71" y="87"/>
                    </a:cubicBezTo>
                    <a:cubicBezTo>
                      <a:pt x="71" y="85"/>
                      <a:pt x="76" y="85"/>
                      <a:pt x="76" y="83"/>
                    </a:cubicBezTo>
                    <a:cubicBezTo>
                      <a:pt x="76" y="80"/>
                      <a:pt x="73" y="80"/>
                      <a:pt x="72" y="78"/>
                    </a:cubicBezTo>
                    <a:cubicBezTo>
                      <a:pt x="70" y="77"/>
                      <a:pt x="73" y="75"/>
                      <a:pt x="73" y="74"/>
                    </a:cubicBezTo>
                    <a:cubicBezTo>
                      <a:pt x="73" y="73"/>
                      <a:pt x="69" y="73"/>
                      <a:pt x="69" y="72"/>
                    </a:cubicBezTo>
                    <a:cubicBezTo>
                      <a:pt x="69" y="71"/>
                      <a:pt x="71" y="71"/>
                      <a:pt x="71" y="69"/>
                    </a:cubicBezTo>
                    <a:cubicBezTo>
                      <a:pt x="70" y="68"/>
                      <a:pt x="68" y="65"/>
                      <a:pt x="69" y="63"/>
                    </a:cubicBezTo>
                    <a:cubicBezTo>
                      <a:pt x="71" y="61"/>
                      <a:pt x="75" y="63"/>
                      <a:pt x="72" y="58"/>
                    </a:cubicBezTo>
                    <a:cubicBezTo>
                      <a:pt x="69" y="54"/>
                      <a:pt x="65" y="48"/>
                      <a:pt x="64" y="46"/>
                    </a:cubicBezTo>
                    <a:cubicBezTo>
                      <a:pt x="64" y="45"/>
                      <a:pt x="65" y="43"/>
                      <a:pt x="67" y="42"/>
                    </a:cubicBezTo>
                    <a:cubicBezTo>
                      <a:pt x="68" y="41"/>
                      <a:pt x="72" y="37"/>
                      <a:pt x="72" y="36"/>
                    </a:cubicBezTo>
                    <a:cubicBezTo>
                      <a:pt x="72" y="34"/>
                      <a:pt x="67" y="30"/>
                      <a:pt x="66" y="30"/>
                    </a:cubicBezTo>
                    <a:cubicBezTo>
                      <a:pt x="65" y="29"/>
                      <a:pt x="62" y="29"/>
                      <a:pt x="61" y="27"/>
                    </a:cubicBezTo>
                    <a:cubicBezTo>
                      <a:pt x="60" y="24"/>
                      <a:pt x="59" y="24"/>
                      <a:pt x="60" y="22"/>
                    </a:cubicBezTo>
                    <a:cubicBezTo>
                      <a:pt x="61" y="21"/>
                      <a:pt x="61" y="19"/>
                      <a:pt x="61" y="18"/>
                    </a:cubicBezTo>
                    <a:cubicBezTo>
                      <a:pt x="61" y="17"/>
                      <a:pt x="64" y="18"/>
                      <a:pt x="64" y="16"/>
                    </a:cubicBezTo>
                    <a:cubicBezTo>
                      <a:pt x="64" y="15"/>
                      <a:pt x="65" y="14"/>
                      <a:pt x="66" y="13"/>
                    </a:cubicBezTo>
                    <a:cubicBezTo>
                      <a:pt x="66" y="11"/>
                      <a:pt x="66" y="9"/>
                      <a:pt x="66" y="8"/>
                    </a:cubicBezTo>
                    <a:cubicBezTo>
                      <a:pt x="66" y="6"/>
                      <a:pt x="59" y="5"/>
                      <a:pt x="58" y="3"/>
                    </a:cubicBezTo>
                    <a:cubicBezTo>
                      <a:pt x="56" y="0"/>
                      <a:pt x="52" y="1"/>
                      <a:pt x="51" y="3"/>
                    </a:cubicBezTo>
                    <a:cubicBezTo>
                      <a:pt x="50" y="4"/>
                      <a:pt x="43" y="2"/>
                      <a:pt x="43" y="4"/>
                    </a:cubicBezTo>
                    <a:cubicBezTo>
                      <a:pt x="43" y="7"/>
                      <a:pt x="38" y="7"/>
                      <a:pt x="38" y="10"/>
                    </a:cubicBezTo>
                    <a:cubicBezTo>
                      <a:pt x="38" y="12"/>
                      <a:pt x="40" y="17"/>
                      <a:pt x="37" y="17"/>
                    </a:cubicBezTo>
                    <a:cubicBezTo>
                      <a:pt x="33" y="16"/>
                      <a:pt x="35" y="18"/>
                      <a:pt x="33" y="21"/>
                    </a:cubicBezTo>
                    <a:cubicBezTo>
                      <a:pt x="31" y="24"/>
                      <a:pt x="31" y="19"/>
                      <a:pt x="29" y="20"/>
                    </a:cubicBezTo>
                    <a:cubicBezTo>
                      <a:pt x="26" y="21"/>
                      <a:pt x="24" y="18"/>
                      <a:pt x="22" y="20"/>
                    </a:cubicBezTo>
                    <a:cubicBezTo>
                      <a:pt x="21" y="22"/>
                      <a:pt x="18" y="20"/>
                      <a:pt x="14" y="19"/>
                    </a:cubicBezTo>
                    <a:cubicBezTo>
                      <a:pt x="10" y="19"/>
                      <a:pt x="8" y="13"/>
                      <a:pt x="5" y="13"/>
                    </a:cubicBezTo>
                    <a:cubicBezTo>
                      <a:pt x="3" y="13"/>
                      <a:pt x="1" y="14"/>
                      <a:pt x="0" y="17"/>
                    </a:cubicBezTo>
                    <a:cubicBezTo>
                      <a:pt x="3" y="19"/>
                      <a:pt x="4" y="21"/>
                      <a:pt x="8" y="23"/>
                    </a:cubicBezTo>
                    <a:cubicBezTo>
                      <a:pt x="13" y="25"/>
                      <a:pt x="20" y="27"/>
                      <a:pt x="20" y="30"/>
                    </a:cubicBezTo>
                    <a:cubicBezTo>
                      <a:pt x="19" y="33"/>
                      <a:pt x="18" y="37"/>
                      <a:pt x="20" y="38"/>
                    </a:cubicBezTo>
                    <a:cubicBezTo>
                      <a:pt x="22" y="39"/>
                      <a:pt x="20" y="44"/>
                      <a:pt x="22" y="45"/>
                    </a:cubicBezTo>
                    <a:cubicBezTo>
                      <a:pt x="24" y="46"/>
                      <a:pt x="24" y="52"/>
                      <a:pt x="22" y="52"/>
                    </a:cubicBezTo>
                    <a:cubicBezTo>
                      <a:pt x="20" y="52"/>
                      <a:pt x="22" y="55"/>
                      <a:pt x="23" y="56"/>
                    </a:cubicBezTo>
                    <a:cubicBezTo>
                      <a:pt x="24" y="57"/>
                      <a:pt x="24" y="58"/>
                      <a:pt x="24" y="60"/>
                    </a:cubicBezTo>
                    <a:cubicBezTo>
                      <a:pt x="27" y="61"/>
                      <a:pt x="29" y="62"/>
                      <a:pt x="31" y="63"/>
                    </a:cubicBezTo>
                    <a:cubicBezTo>
                      <a:pt x="34" y="64"/>
                      <a:pt x="34" y="66"/>
                      <a:pt x="34" y="69"/>
                    </a:cubicBezTo>
                    <a:cubicBezTo>
                      <a:pt x="34" y="71"/>
                      <a:pt x="34" y="73"/>
                      <a:pt x="32" y="72"/>
                    </a:cubicBezTo>
                    <a:cubicBezTo>
                      <a:pt x="31" y="71"/>
                      <a:pt x="29" y="72"/>
                      <a:pt x="28" y="75"/>
                    </a:cubicBezTo>
                    <a:cubicBezTo>
                      <a:pt x="27" y="79"/>
                      <a:pt x="22" y="83"/>
                      <a:pt x="20" y="83"/>
                    </a:cubicBezTo>
                    <a:cubicBezTo>
                      <a:pt x="17" y="84"/>
                      <a:pt x="17" y="86"/>
                      <a:pt x="15" y="87"/>
                    </a:cubicBezTo>
                    <a:cubicBezTo>
                      <a:pt x="13" y="88"/>
                      <a:pt x="11" y="89"/>
                      <a:pt x="11" y="91"/>
                    </a:cubicBezTo>
                    <a:cubicBezTo>
                      <a:pt x="11" y="94"/>
                      <a:pt x="7" y="94"/>
                      <a:pt x="5" y="94"/>
                    </a:cubicBezTo>
                    <a:cubicBezTo>
                      <a:pt x="3" y="94"/>
                      <a:pt x="3" y="98"/>
                      <a:pt x="1" y="99"/>
                    </a:cubicBezTo>
                    <a:cubicBezTo>
                      <a:pt x="0" y="100"/>
                      <a:pt x="0" y="102"/>
                      <a:pt x="2" y="104"/>
                    </a:cubicBezTo>
                    <a:cubicBezTo>
                      <a:pt x="3" y="106"/>
                      <a:pt x="2" y="108"/>
                      <a:pt x="3" y="109"/>
                    </a:cubicBezTo>
                    <a:cubicBezTo>
                      <a:pt x="3" y="111"/>
                      <a:pt x="6" y="115"/>
                      <a:pt x="4" y="119"/>
                    </a:cubicBezTo>
                    <a:cubicBezTo>
                      <a:pt x="2" y="122"/>
                      <a:pt x="0" y="127"/>
                      <a:pt x="2" y="127"/>
                    </a:cubicBezTo>
                    <a:cubicBezTo>
                      <a:pt x="3" y="126"/>
                      <a:pt x="7" y="130"/>
                      <a:pt x="9" y="130"/>
                    </a:cubicBezTo>
                    <a:cubicBezTo>
                      <a:pt x="12" y="130"/>
                      <a:pt x="12" y="133"/>
                      <a:pt x="14" y="132"/>
                    </a:cubicBezTo>
                    <a:cubicBezTo>
                      <a:pt x="16" y="132"/>
                      <a:pt x="16" y="135"/>
                      <a:pt x="23" y="134"/>
                    </a:cubicBezTo>
                    <a:cubicBezTo>
                      <a:pt x="30" y="134"/>
                      <a:pt x="43" y="129"/>
                      <a:pt x="48" y="129"/>
                    </a:cubicBezTo>
                    <a:cubicBezTo>
                      <a:pt x="51" y="129"/>
                      <a:pt x="53" y="128"/>
                      <a:pt x="55" y="128"/>
                    </a:cubicBezTo>
                    <a:cubicBezTo>
                      <a:pt x="56" y="126"/>
                      <a:pt x="58" y="124"/>
                      <a:pt x="59" y="123"/>
                    </a:cubicBezTo>
                    <a:cubicBezTo>
                      <a:pt x="62" y="120"/>
                      <a:pt x="69" y="117"/>
                      <a:pt x="71" y="1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5554606" y="3466200"/>
                <a:ext cx="391474" cy="313681"/>
              </a:xfrm>
              <a:custGeom>
                <a:rect b="b" l="l" r="r" t="t"/>
                <a:pathLst>
                  <a:path extrusionOk="0" h="136" w="170">
                    <a:moveTo>
                      <a:pt x="102" y="28"/>
                    </a:moveTo>
                    <a:cubicBezTo>
                      <a:pt x="102" y="28"/>
                      <a:pt x="90" y="27"/>
                      <a:pt x="88" y="27"/>
                    </a:cubicBezTo>
                    <a:cubicBezTo>
                      <a:pt x="86" y="27"/>
                      <a:pt x="81" y="26"/>
                      <a:pt x="78" y="23"/>
                    </a:cubicBezTo>
                    <a:cubicBezTo>
                      <a:pt x="75" y="21"/>
                      <a:pt x="61" y="10"/>
                      <a:pt x="59" y="9"/>
                    </a:cubicBezTo>
                    <a:cubicBezTo>
                      <a:pt x="56" y="8"/>
                      <a:pt x="46" y="0"/>
                      <a:pt x="43" y="0"/>
                    </a:cubicBezTo>
                    <a:cubicBezTo>
                      <a:pt x="40" y="0"/>
                      <a:pt x="40" y="0"/>
                      <a:pt x="36" y="0"/>
                    </a:cubicBezTo>
                    <a:cubicBezTo>
                      <a:pt x="33" y="0"/>
                      <a:pt x="34" y="2"/>
                      <a:pt x="28" y="2"/>
                    </a:cubicBezTo>
                    <a:cubicBezTo>
                      <a:pt x="22" y="3"/>
                      <a:pt x="18" y="7"/>
                      <a:pt x="20" y="7"/>
                    </a:cubicBezTo>
                    <a:cubicBezTo>
                      <a:pt x="22" y="8"/>
                      <a:pt x="28" y="14"/>
                      <a:pt x="26" y="14"/>
                    </a:cubicBezTo>
                    <a:cubicBezTo>
                      <a:pt x="24" y="15"/>
                      <a:pt x="24" y="18"/>
                      <a:pt x="21" y="18"/>
                    </a:cubicBezTo>
                    <a:cubicBezTo>
                      <a:pt x="19" y="18"/>
                      <a:pt x="16" y="19"/>
                      <a:pt x="16" y="21"/>
                    </a:cubicBezTo>
                    <a:cubicBezTo>
                      <a:pt x="16" y="22"/>
                      <a:pt x="13" y="26"/>
                      <a:pt x="10" y="25"/>
                    </a:cubicBezTo>
                    <a:cubicBezTo>
                      <a:pt x="8" y="25"/>
                      <a:pt x="5" y="23"/>
                      <a:pt x="2" y="2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8"/>
                      <a:pt x="0" y="35"/>
                      <a:pt x="2" y="35"/>
                    </a:cubicBezTo>
                    <a:cubicBezTo>
                      <a:pt x="4" y="36"/>
                      <a:pt x="5" y="39"/>
                      <a:pt x="9" y="43"/>
                    </a:cubicBezTo>
                    <a:cubicBezTo>
                      <a:pt x="12" y="47"/>
                      <a:pt x="20" y="59"/>
                      <a:pt x="20" y="61"/>
                    </a:cubicBezTo>
                    <a:cubicBezTo>
                      <a:pt x="20" y="64"/>
                      <a:pt x="22" y="67"/>
                      <a:pt x="26" y="70"/>
                    </a:cubicBezTo>
                    <a:cubicBezTo>
                      <a:pt x="31" y="74"/>
                      <a:pt x="31" y="77"/>
                      <a:pt x="34" y="79"/>
                    </a:cubicBezTo>
                    <a:cubicBezTo>
                      <a:pt x="36" y="81"/>
                      <a:pt x="36" y="84"/>
                      <a:pt x="36" y="88"/>
                    </a:cubicBezTo>
                    <a:cubicBezTo>
                      <a:pt x="36" y="93"/>
                      <a:pt x="38" y="99"/>
                      <a:pt x="42" y="102"/>
                    </a:cubicBezTo>
                    <a:cubicBezTo>
                      <a:pt x="47" y="104"/>
                      <a:pt x="50" y="107"/>
                      <a:pt x="52" y="112"/>
                    </a:cubicBezTo>
                    <a:cubicBezTo>
                      <a:pt x="54" y="118"/>
                      <a:pt x="56" y="122"/>
                      <a:pt x="59" y="125"/>
                    </a:cubicBezTo>
                    <a:cubicBezTo>
                      <a:pt x="62" y="127"/>
                      <a:pt x="60" y="129"/>
                      <a:pt x="62" y="131"/>
                    </a:cubicBezTo>
                    <a:cubicBezTo>
                      <a:pt x="62" y="132"/>
                      <a:pt x="64" y="134"/>
                      <a:pt x="64" y="136"/>
                    </a:cubicBezTo>
                    <a:cubicBezTo>
                      <a:pt x="66" y="134"/>
                      <a:pt x="68" y="134"/>
                      <a:pt x="68" y="133"/>
                    </a:cubicBezTo>
                    <a:cubicBezTo>
                      <a:pt x="68" y="133"/>
                      <a:pt x="67" y="130"/>
                      <a:pt x="68" y="129"/>
                    </a:cubicBezTo>
                    <a:cubicBezTo>
                      <a:pt x="68" y="128"/>
                      <a:pt x="70" y="127"/>
                      <a:pt x="71" y="126"/>
                    </a:cubicBezTo>
                    <a:cubicBezTo>
                      <a:pt x="73" y="126"/>
                      <a:pt x="74" y="128"/>
                      <a:pt x="77" y="127"/>
                    </a:cubicBezTo>
                    <a:cubicBezTo>
                      <a:pt x="80" y="127"/>
                      <a:pt x="86" y="127"/>
                      <a:pt x="87" y="128"/>
                    </a:cubicBezTo>
                    <a:cubicBezTo>
                      <a:pt x="88" y="129"/>
                      <a:pt x="96" y="128"/>
                      <a:pt x="98" y="130"/>
                    </a:cubicBezTo>
                    <a:cubicBezTo>
                      <a:pt x="100" y="131"/>
                      <a:pt x="102" y="131"/>
                      <a:pt x="104" y="128"/>
                    </a:cubicBezTo>
                    <a:cubicBezTo>
                      <a:pt x="105" y="125"/>
                      <a:pt x="115" y="118"/>
                      <a:pt x="116" y="117"/>
                    </a:cubicBezTo>
                    <a:cubicBezTo>
                      <a:pt x="118" y="116"/>
                      <a:pt x="128" y="117"/>
                      <a:pt x="132" y="116"/>
                    </a:cubicBezTo>
                    <a:cubicBezTo>
                      <a:pt x="136" y="115"/>
                      <a:pt x="163" y="106"/>
                      <a:pt x="165" y="105"/>
                    </a:cubicBezTo>
                    <a:cubicBezTo>
                      <a:pt x="166" y="105"/>
                      <a:pt x="170" y="90"/>
                      <a:pt x="170" y="89"/>
                    </a:cubicBezTo>
                    <a:cubicBezTo>
                      <a:pt x="170" y="87"/>
                      <a:pt x="168" y="83"/>
                      <a:pt x="166" y="83"/>
                    </a:cubicBezTo>
                    <a:cubicBezTo>
                      <a:pt x="164" y="83"/>
                      <a:pt x="147" y="81"/>
                      <a:pt x="146" y="81"/>
                    </a:cubicBezTo>
                    <a:cubicBezTo>
                      <a:pt x="145" y="80"/>
                      <a:pt x="140" y="77"/>
                      <a:pt x="140" y="72"/>
                    </a:cubicBezTo>
                    <a:cubicBezTo>
                      <a:pt x="138" y="71"/>
                      <a:pt x="137" y="69"/>
                      <a:pt x="136" y="67"/>
                    </a:cubicBezTo>
                    <a:cubicBezTo>
                      <a:pt x="134" y="67"/>
                      <a:pt x="131" y="67"/>
                      <a:pt x="130" y="62"/>
                    </a:cubicBezTo>
                    <a:cubicBezTo>
                      <a:pt x="128" y="61"/>
                      <a:pt x="124" y="55"/>
                      <a:pt x="125" y="54"/>
                    </a:cubicBezTo>
                    <a:cubicBezTo>
                      <a:pt x="127" y="52"/>
                      <a:pt x="124" y="47"/>
                      <a:pt x="122" y="45"/>
                    </a:cubicBezTo>
                    <a:cubicBezTo>
                      <a:pt x="119" y="42"/>
                      <a:pt x="114" y="38"/>
                      <a:pt x="113" y="35"/>
                    </a:cubicBezTo>
                    <a:cubicBezTo>
                      <a:pt x="113" y="35"/>
                      <a:pt x="113" y="33"/>
                      <a:pt x="112" y="32"/>
                    </a:cubicBezTo>
                    <a:cubicBezTo>
                      <a:pt x="106" y="32"/>
                      <a:pt x="106" y="32"/>
                      <a:pt x="106" y="32"/>
                    </a:cubicBezTo>
                    <a:lnTo>
                      <a:pt x="102" y="2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5877070" y="3609238"/>
                <a:ext cx="150567" cy="165624"/>
              </a:xfrm>
              <a:custGeom>
                <a:rect b="b" l="l" r="r" t="t"/>
                <a:pathLst>
                  <a:path extrusionOk="0" h="72" w="65">
                    <a:moveTo>
                      <a:pt x="32" y="2"/>
                    </a:moveTo>
                    <a:cubicBezTo>
                      <a:pt x="32" y="8"/>
                      <a:pt x="32" y="8"/>
                      <a:pt x="32" y="8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8" y="21"/>
                      <a:pt x="30" y="25"/>
                      <a:pt x="30" y="27"/>
                    </a:cubicBezTo>
                    <a:cubicBezTo>
                      <a:pt x="30" y="28"/>
                      <a:pt x="26" y="43"/>
                      <a:pt x="25" y="43"/>
                    </a:cubicBezTo>
                    <a:cubicBezTo>
                      <a:pt x="24" y="44"/>
                      <a:pt x="9" y="49"/>
                      <a:pt x="0" y="52"/>
                    </a:cubicBezTo>
                    <a:cubicBezTo>
                      <a:pt x="2" y="56"/>
                      <a:pt x="6" y="65"/>
                      <a:pt x="10" y="72"/>
                    </a:cubicBezTo>
                    <a:cubicBezTo>
                      <a:pt x="10" y="72"/>
                      <a:pt x="11" y="72"/>
                      <a:pt x="12" y="71"/>
                    </a:cubicBezTo>
                    <a:cubicBezTo>
                      <a:pt x="16" y="68"/>
                      <a:pt x="21" y="70"/>
                      <a:pt x="25" y="69"/>
                    </a:cubicBezTo>
                    <a:cubicBezTo>
                      <a:pt x="28" y="68"/>
                      <a:pt x="25" y="65"/>
                      <a:pt x="28" y="63"/>
                    </a:cubicBezTo>
                    <a:cubicBezTo>
                      <a:pt x="31" y="60"/>
                      <a:pt x="35" y="62"/>
                      <a:pt x="37" y="61"/>
                    </a:cubicBezTo>
                    <a:cubicBezTo>
                      <a:pt x="38" y="60"/>
                      <a:pt x="39" y="55"/>
                      <a:pt x="42" y="54"/>
                    </a:cubicBezTo>
                    <a:cubicBezTo>
                      <a:pt x="45" y="53"/>
                      <a:pt x="47" y="53"/>
                      <a:pt x="47" y="51"/>
                    </a:cubicBezTo>
                    <a:cubicBezTo>
                      <a:pt x="47" y="49"/>
                      <a:pt x="47" y="41"/>
                      <a:pt x="50" y="40"/>
                    </a:cubicBezTo>
                    <a:cubicBezTo>
                      <a:pt x="52" y="40"/>
                      <a:pt x="56" y="37"/>
                      <a:pt x="56" y="36"/>
                    </a:cubicBezTo>
                    <a:cubicBezTo>
                      <a:pt x="56" y="34"/>
                      <a:pt x="61" y="29"/>
                      <a:pt x="63" y="26"/>
                    </a:cubicBezTo>
                    <a:cubicBezTo>
                      <a:pt x="65" y="24"/>
                      <a:pt x="65" y="22"/>
                      <a:pt x="62" y="22"/>
                    </a:cubicBezTo>
                    <a:cubicBezTo>
                      <a:pt x="60" y="22"/>
                      <a:pt x="57" y="15"/>
                      <a:pt x="56" y="14"/>
                    </a:cubicBezTo>
                    <a:cubicBezTo>
                      <a:pt x="55" y="12"/>
                      <a:pt x="48" y="13"/>
                      <a:pt x="42" y="9"/>
                    </a:cubicBezTo>
                    <a:cubicBezTo>
                      <a:pt x="40" y="7"/>
                      <a:pt x="39" y="3"/>
                      <a:pt x="38" y="0"/>
                    </a:cubicBezTo>
                    <a:cubicBezTo>
                      <a:pt x="35" y="2"/>
                      <a:pt x="35" y="2"/>
                      <a:pt x="35" y="2"/>
                    </a:cubicBezTo>
                    <a:lnTo>
                      <a:pt x="32" y="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5854485" y="3587908"/>
                <a:ext cx="20076" cy="32623"/>
              </a:xfrm>
              <a:custGeom>
                <a:rect b="b" l="l" r="r" t="t"/>
                <a:pathLst>
                  <a:path extrusionOk="0" h="14" w="9">
                    <a:moveTo>
                      <a:pt x="6" y="14"/>
                    </a:moveTo>
                    <a:cubicBezTo>
                      <a:pt x="6" y="13"/>
                      <a:pt x="6" y="12"/>
                      <a:pt x="6" y="12"/>
                    </a:cubicBezTo>
                    <a:cubicBezTo>
                      <a:pt x="8" y="9"/>
                      <a:pt x="9" y="2"/>
                      <a:pt x="5" y="1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4"/>
                      <a:pt x="4" y="14"/>
                      <a:pt x="6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5877070" y="3586653"/>
                <a:ext cx="87831" cy="71519"/>
              </a:xfrm>
              <a:custGeom>
                <a:rect b="b" l="l" r="r" t="t"/>
                <a:pathLst>
                  <a:path extrusionOk="0" h="31" w="38">
                    <a:moveTo>
                      <a:pt x="6" y="29"/>
                    </a:moveTo>
                    <a:cubicBezTo>
                      <a:pt x="7" y="29"/>
                      <a:pt x="19" y="31"/>
                      <a:pt x="24" y="31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5"/>
                      <a:pt x="37" y="0"/>
                      <a:pt x="36" y="0"/>
                    </a:cubicBezTo>
                    <a:cubicBezTo>
                      <a:pt x="34" y="0"/>
                      <a:pt x="28" y="6"/>
                      <a:pt x="26" y="11"/>
                    </a:cubicBezTo>
                    <a:cubicBezTo>
                      <a:pt x="24" y="15"/>
                      <a:pt x="17" y="19"/>
                      <a:pt x="11" y="18"/>
                    </a:cubicBezTo>
                    <a:cubicBezTo>
                      <a:pt x="5" y="17"/>
                      <a:pt x="3" y="19"/>
                      <a:pt x="1" y="20"/>
                    </a:cubicBezTo>
                    <a:cubicBezTo>
                      <a:pt x="1" y="21"/>
                      <a:pt x="0" y="21"/>
                      <a:pt x="0" y="20"/>
                    </a:cubicBezTo>
                    <a:cubicBezTo>
                      <a:pt x="0" y="25"/>
                      <a:pt x="5" y="28"/>
                      <a:pt x="6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6752869" y="3964326"/>
                <a:ext cx="360106" cy="112925"/>
              </a:xfrm>
              <a:custGeom>
                <a:rect b="b" l="l" r="r" t="t"/>
                <a:pathLst>
                  <a:path extrusionOk="0" h="49" w="156">
                    <a:moveTo>
                      <a:pt x="28" y="18"/>
                    </a:moveTo>
                    <a:cubicBezTo>
                      <a:pt x="28" y="12"/>
                      <a:pt x="23" y="13"/>
                      <a:pt x="22" y="9"/>
                    </a:cubicBezTo>
                    <a:cubicBezTo>
                      <a:pt x="20" y="6"/>
                      <a:pt x="18" y="8"/>
                      <a:pt x="18" y="5"/>
                    </a:cubicBezTo>
                    <a:cubicBezTo>
                      <a:pt x="18" y="5"/>
                      <a:pt x="17" y="5"/>
                      <a:pt x="17" y="4"/>
                    </a:cubicBezTo>
                    <a:cubicBezTo>
                      <a:pt x="14" y="5"/>
                      <a:pt x="15" y="7"/>
                      <a:pt x="15" y="7"/>
                    </a:cubicBezTo>
                    <a:cubicBezTo>
                      <a:pt x="14" y="8"/>
                      <a:pt x="8" y="8"/>
                      <a:pt x="8" y="7"/>
                    </a:cubicBezTo>
                    <a:cubicBezTo>
                      <a:pt x="8" y="5"/>
                      <a:pt x="7" y="2"/>
                      <a:pt x="4" y="2"/>
                    </a:cubicBezTo>
                    <a:cubicBezTo>
                      <a:pt x="3" y="2"/>
                      <a:pt x="1" y="1"/>
                      <a:pt x="0" y="2"/>
                    </a:cubicBezTo>
                    <a:cubicBezTo>
                      <a:pt x="2" y="6"/>
                      <a:pt x="2" y="10"/>
                      <a:pt x="2" y="14"/>
                    </a:cubicBezTo>
                    <a:cubicBezTo>
                      <a:pt x="2" y="19"/>
                      <a:pt x="9" y="26"/>
                      <a:pt x="10" y="29"/>
                    </a:cubicBezTo>
                    <a:cubicBezTo>
                      <a:pt x="11" y="32"/>
                      <a:pt x="13" y="33"/>
                      <a:pt x="18" y="37"/>
                    </a:cubicBezTo>
                    <a:cubicBezTo>
                      <a:pt x="22" y="40"/>
                      <a:pt x="32" y="45"/>
                      <a:pt x="33" y="45"/>
                    </a:cubicBezTo>
                    <a:cubicBezTo>
                      <a:pt x="35" y="44"/>
                      <a:pt x="31" y="36"/>
                      <a:pt x="28" y="33"/>
                    </a:cubicBezTo>
                    <a:cubicBezTo>
                      <a:pt x="25" y="30"/>
                      <a:pt x="28" y="23"/>
                      <a:pt x="28" y="18"/>
                    </a:cubicBezTo>
                    <a:close/>
                    <a:moveTo>
                      <a:pt x="149" y="9"/>
                    </a:moveTo>
                    <a:cubicBezTo>
                      <a:pt x="147" y="9"/>
                      <a:pt x="142" y="9"/>
                      <a:pt x="142" y="7"/>
                    </a:cubicBezTo>
                    <a:cubicBezTo>
                      <a:pt x="142" y="4"/>
                      <a:pt x="138" y="0"/>
                      <a:pt x="135" y="0"/>
                    </a:cubicBezTo>
                    <a:cubicBezTo>
                      <a:pt x="132" y="0"/>
                      <a:pt x="129" y="6"/>
                      <a:pt x="129" y="9"/>
                    </a:cubicBezTo>
                    <a:cubicBezTo>
                      <a:pt x="128" y="11"/>
                      <a:pt x="124" y="11"/>
                      <a:pt x="124" y="14"/>
                    </a:cubicBezTo>
                    <a:cubicBezTo>
                      <a:pt x="124" y="15"/>
                      <a:pt x="124" y="16"/>
                      <a:pt x="122" y="16"/>
                    </a:cubicBezTo>
                    <a:cubicBezTo>
                      <a:pt x="123" y="19"/>
                      <a:pt x="124" y="21"/>
                      <a:pt x="123" y="21"/>
                    </a:cubicBezTo>
                    <a:cubicBezTo>
                      <a:pt x="121" y="20"/>
                      <a:pt x="120" y="23"/>
                      <a:pt x="117" y="23"/>
                    </a:cubicBezTo>
                    <a:cubicBezTo>
                      <a:pt x="116" y="23"/>
                      <a:pt x="115" y="20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1" y="17"/>
                      <a:pt x="107" y="24"/>
                      <a:pt x="106" y="28"/>
                    </a:cubicBezTo>
                    <a:cubicBezTo>
                      <a:pt x="105" y="33"/>
                      <a:pt x="100" y="31"/>
                      <a:pt x="94" y="32"/>
                    </a:cubicBezTo>
                    <a:cubicBezTo>
                      <a:pt x="88" y="32"/>
                      <a:pt x="90" y="39"/>
                      <a:pt x="89" y="42"/>
                    </a:cubicBezTo>
                    <a:cubicBezTo>
                      <a:pt x="88" y="45"/>
                      <a:pt x="80" y="40"/>
                      <a:pt x="77" y="39"/>
                    </a:cubicBezTo>
                    <a:cubicBezTo>
                      <a:pt x="77" y="42"/>
                      <a:pt x="78" y="44"/>
                      <a:pt x="79" y="44"/>
                    </a:cubicBezTo>
                    <a:cubicBezTo>
                      <a:pt x="81" y="44"/>
                      <a:pt x="84" y="49"/>
                      <a:pt x="86" y="48"/>
                    </a:cubicBezTo>
                    <a:cubicBezTo>
                      <a:pt x="88" y="46"/>
                      <a:pt x="94" y="48"/>
                      <a:pt x="96" y="47"/>
                    </a:cubicBezTo>
                    <a:cubicBezTo>
                      <a:pt x="99" y="46"/>
                      <a:pt x="100" y="43"/>
                      <a:pt x="105" y="43"/>
                    </a:cubicBezTo>
                    <a:cubicBezTo>
                      <a:pt x="109" y="43"/>
                      <a:pt x="107" y="47"/>
                      <a:pt x="112" y="45"/>
                    </a:cubicBezTo>
                    <a:cubicBezTo>
                      <a:pt x="117" y="42"/>
                      <a:pt x="120" y="44"/>
                      <a:pt x="119" y="40"/>
                    </a:cubicBezTo>
                    <a:cubicBezTo>
                      <a:pt x="119" y="36"/>
                      <a:pt x="122" y="36"/>
                      <a:pt x="122" y="32"/>
                    </a:cubicBezTo>
                    <a:cubicBezTo>
                      <a:pt x="121" y="29"/>
                      <a:pt x="127" y="31"/>
                      <a:pt x="126" y="25"/>
                    </a:cubicBezTo>
                    <a:cubicBezTo>
                      <a:pt x="126" y="19"/>
                      <a:pt x="135" y="20"/>
                      <a:pt x="139" y="20"/>
                    </a:cubicBezTo>
                    <a:cubicBezTo>
                      <a:pt x="140" y="20"/>
                      <a:pt x="141" y="20"/>
                      <a:pt x="143" y="21"/>
                    </a:cubicBezTo>
                    <a:cubicBezTo>
                      <a:pt x="145" y="20"/>
                      <a:pt x="149" y="18"/>
                      <a:pt x="148" y="16"/>
                    </a:cubicBezTo>
                    <a:cubicBezTo>
                      <a:pt x="145" y="14"/>
                      <a:pt x="154" y="16"/>
                      <a:pt x="155" y="13"/>
                    </a:cubicBezTo>
                    <a:cubicBezTo>
                      <a:pt x="156" y="10"/>
                      <a:pt x="152" y="8"/>
                      <a:pt x="149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7013852" y="4000713"/>
                <a:ext cx="25095" cy="16311"/>
              </a:xfrm>
              <a:custGeom>
                <a:rect b="b" l="l" r="r" t="t"/>
                <a:pathLst>
                  <a:path extrusionOk="0" h="7" w="11">
                    <a:moveTo>
                      <a:pt x="4" y="7"/>
                    </a:moveTo>
                    <a:cubicBezTo>
                      <a:pt x="7" y="7"/>
                      <a:pt x="8" y="4"/>
                      <a:pt x="10" y="5"/>
                    </a:cubicBezTo>
                    <a:cubicBezTo>
                      <a:pt x="11" y="5"/>
                      <a:pt x="10" y="3"/>
                      <a:pt x="9" y="0"/>
                    </a:cubicBezTo>
                    <a:cubicBezTo>
                      <a:pt x="8" y="1"/>
                      <a:pt x="6" y="1"/>
                      <a:pt x="6" y="2"/>
                    </a:cubicBezTo>
                    <a:cubicBezTo>
                      <a:pt x="6" y="4"/>
                      <a:pt x="2" y="1"/>
                      <a:pt x="0" y="1"/>
                    </a:cubicBezTo>
                    <a:cubicBezTo>
                      <a:pt x="2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5632399" y="3353274"/>
                <a:ext cx="181935" cy="178171"/>
              </a:xfrm>
              <a:custGeom>
                <a:rect b="b" l="l" r="r" t="t"/>
                <a:pathLst>
                  <a:path extrusionOk="0" h="77" w="79">
                    <a:moveTo>
                      <a:pt x="66" y="69"/>
                    </a:moveTo>
                    <a:cubicBezTo>
                      <a:pt x="67" y="68"/>
                      <a:pt x="68" y="67"/>
                      <a:pt x="70" y="66"/>
                    </a:cubicBezTo>
                    <a:cubicBezTo>
                      <a:pt x="72" y="66"/>
                      <a:pt x="73" y="67"/>
                      <a:pt x="75" y="69"/>
                    </a:cubicBezTo>
                    <a:cubicBezTo>
                      <a:pt x="76" y="69"/>
                      <a:pt x="78" y="68"/>
                      <a:pt x="79" y="68"/>
                    </a:cubicBezTo>
                    <a:cubicBezTo>
                      <a:pt x="77" y="65"/>
                      <a:pt x="74" y="63"/>
                      <a:pt x="74" y="61"/>
                    </a:cubicBezTo>
                    <a:cubicBezTo>
                      <a:pt x="75" y="59"/>
                      <a:pt x="72" y="57"/>
                      <a:pt x="71" y="56"/>
                    </a:cubicBezTo>
                    <a:cubicBezTo>
                      <a:pt x="71" y="54"/>
                      <a:pt x="73" y="52"/>
                      <a:pt x="72" y="50"/>
                    </a:cubicBezTo>
                    <a:cubicBezTo>
                      <a:pt x="71" y="49"/>
                      <a:pt x="70" y="46"/>
                      <a:pt x="68" y="46"/>
                    </a:cubicBezTo>
                    <a:cubicBezTo>
                      <a:pt x="66" y="45"/>
                      <a:pt x="59" y="42"/>
                      <a:pt x="59" y="40"/>
                    </a:cubicBezTo>
                    <a:cubicBezTo>
                      <a:pt x="60" y="37"/>
                      <a:pt x="57" y="36"/>
                      <a:pt x="56" y="35"/>
                    </a:cubicBezTo>
                    <a:cubicBezTo>
                      <a:pt x="54" y="35"/>
                      <a:pt x="53" y="29"/>
                      <a:pt x="55" y="28"/>
                    </a:cubicBezTo>
                    <a:cubicBezTo>
                      <a:pt x="56" y="27"/>
                      <a:pt x="56" y="22"/>
                      <a:pt x="58" y="22"/>
                    </a:cubicBezTo>
                    <a:cubicBezTo>
                      <a:pt x="60" y="22"/>
                      <a:pt x="58" y="19"/>
                      <a:pt x="59" y="17"/>
                    </a:cubicBezTo>
                    <a:cubicBezTo>
                      <a:pt x="59" y="15"/>
                      <a:pt x="57" y="14"/>
                      <a:pt x="56" y="14"/>
                    </a:cubicBezTo>
                    <a:cubicBezTo>
                      <a:pt x="54" y="14"/>
                      <a:pt x="51" y="11"/>
                      <a:pt x="51" y="9"/>
                    </a:cubicBezTo>
                    <a:cubicBezTo>
                      <a:pt x="51" y="7"/>
                      <a:pt x="48" y="4"/>
                      <a:pt x="48" y="3"/>
                    </a:cubicBezTo>
                    <a:cubicBezTo>
                      <a:pt x="48" y="7"/>
                      <a:pt x="42" y="1"/>
                      <a:pt x="40" y="1"/>
                    </a:cubicBezTo>
                    <a:cubicBezTo>
                      <a:pt x="38" y="2"/>
                      <a:pt x="36" y="0"/>
                      <a:pt x="33" y="0"/>
                    </a:cubicBezTo>
                    <a:cubicBezTo>
                      <a:pt x="30" y="0"/>
                      <a:pt x="30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8"/>
                      <a:pt x="19" y="10"/>
                    </a:cubicBezTo>
                    <a:cubicBezTo>
                      <a:pt x="18" y="13"/>
                      <a:pt x="21" y="15"/>
                      <a:pt x="20" y="17"/>
                    </a:cubicBezTo>
                    <a:cubicBezTo>
                      <a:pt x="19" y="18"/>
                      <a:pt x="19" y="22"/>
                      <a:pt x="19" y="23"/>
                    </a:cubicBezTo>
                    <a:cubicBezTo>
                      <a:pt x="20" y="24"/>
                      <a:pt x="17" y="28"/>
                      <a:pt x="17" y="28"/>
                    </a:cubicBezTo>
                    <a:cubicBezTo>
                      <a:pt x="17" y="28"/>
                      <a:pt x="8" y="33"/>
                      <a:pt x="0" y="37"/>
                    </a:cubicBezTo>
                    <a:cubicBezTo>
                      <a:pt x="0" y="38"/>
                      <a:pt x="0" y="40"/>
                      <a:pt x="1" y="41"/>
                    </a:cubicBezTo>
                    <a:cubicBezTo>
                      <a:pt x="1" y="43"/>
                      <a:pt x="2" y="46"/>
                      <a:pt x="3" y="49"/>
                    </a:cubicBezTo>
                    <a:cubicBezTo>
                      <a:pt x="6" y="49"/>
                      <a:pt x="6" y="49"/>
                      <a:pt x="9" y="49"/>
                    </a:cubicBezTo>
                    <a:cubicBezTo>
                      <a:pt x="12" y="49"/>
                      <a:pt x="22" y="57"/>
                      <a:pt x="25" y="58"/>
                    </a:cubicBezTo>
                    <a:cubicBezTo>
                      <a:pt x="27" y="59"/>
                      <a:pt x="41" y="70"/>
                      <a:pt x="44" y="72"/>
                    </a:cubicBezTo>
                    <a:cubicBezTo>
                      <a:pt x="47" y="75"/>
                      <a:pt x="52" y="76"/>
                      <a:pt x="54" y="76"/>
                    </a:cubicBezTo>
                    <a:cubicBezTo>
                      <a:pt x="55" y="76"/>
                      <a:pt x="59" y="76"/>
                      <a:pt x="63" y="77"/>
                    </a:cubicBezTo>
                    <a:cubicBezTo>
                      <a:pt x="64" y="74"/>
                      <a:pt x="66" y="70"/>
                      <a:pt x="66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5777947" y="3505096"/>
                <a:ext cx="35132" cy="35132"/>
              </a:xfrm>
              <a:custGeom>
                <a:rect b="b" l="l" r="r" t="t"/>
                <a:pathLst>
                  <a:path extrusionOk="0" h="15" w="15">
                    <a:moveTo>
                      <a:pt x="5" y="11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1"/>
                      <a:pt x="12" y="6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3" y="4"/>
                      <a:pt x="1" y="8"/>
                      <a:pt x="0" y="11"/>
                    </a:cubicBezTo>
                    <a:cubicBezTo>
                      <a:pt x="3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4830629" y="3039593"/>
                <a:ext cx="272276" cy="225851"/>
              </a:xfrm>
              <a:custGeom>
                <a:rect b="b" l="l" r="r" t="t"/>
                <a:pathLst>
                  <a:path extrusionOk="0" h="98" w="118">
                    <a:moveTo>
                      <a:pt x="104" y="22"/>
                    </a:moveTo>
                    <a:cubicBezTo>
                      <a:pt x="103" y="22"/>
                      <a:pt x="102" y="21"/>
                      <a:pt x="99" y="21"/>
                    </a:cubicBezTo>
                    <a:cubicBezTo>
                      <a:pt x="97" y="21"/>
                      <a:pt x="95" y="20"/>
                      <a:pt x="94" y="18"/>
                    </a:cubicBezTo>
                    <a:cubicBezTo>
                      <a:pt x="93" y="17"/>
                      <a:pt x="88" y="16"/>
                      <a:pt x="86" y="17"/>
                    </a:cubicBezTo>
                    <a:cubicBezTo>
                      <a:pt x="84" y="17"/>
                      <a:pt x="83" y="14"/>
                      <a:pt x="82" y="14"/>
                    </a:cubicBezTo>
                    <a:cubicBezTo>
                      <a:pt x="80" y="14"/>
                      <a:pt x="79" y="12"/>
                      <a:pt x="79" y="10"/>
                    </a:cubicBezTo>
                    <a:cubicBezTo>
                      <a:pt x="79" y="9"/>
                      <a:pt x="77" y="11"/>
                      <a:pt x="76" y="12"/>
                    </a:cubicBezTo>
                    <a:cubicBezTo>
                      <a:pt x="74" y="13"/>
                      <a:pt x="74" y="10"/>
                      <a:pt x="73" y="9"/>
                    </a:cubicBezTo>
                    <a:cubicBezTo>
                      <a:pt x="73" y="8"/>
                      <a:pt x="70" y="7"/>
                      <a:pt x="68" y="6"/>
                    </a:cubicBezTo>
                    <a:cubicBezTo>
                      <a:pt x="67" y="5"/>
                      <a:pt x="65" y="3"/>
                      <a:pt x="64" y="4"/>
                    </a:cubicBezTo>
                    <a:cubicBezTo>
                      <a:pt x="64" y="5"/>
                      <a:pt x="62" y="2"/>
                      <a:pt x="62" y="1"/>
                    </a:cubicBezTo>
                    <a:cubicBezTo>
                      <a:pt x="61" y="0"/>
                      <a:pt x="61" y="0"/>
                      <a:pt x="60" y="0"/>
                    </a:cubicBezTo>
                    <a:cubicBezTo>
                      <a:pt x="60" y="0"/>
                      <a:pt x="59" y="0"/>
                      <a:pt x="59" y="0"/>
                    </a:cubicBezTo>
                    <a:cubicBezTo>
                      <a:pt x="56" y="0"/>
                      <a:pt x="53" y="2"/>
                      <a:pt x="54" y="7"/>
                    </a:cubicBezTo>
                    <a:cubicBezTo>
                      <a:pt x="54" y="12"/>
                      <a:pt x="50" y="12"/>
                      <a:pt x="45" y="12"/>
                    </a:cubicBezTo>
                    <a:cubicBezTo>
                      <a:pt x="41" y="13"/>
                      <a:pt x="42" y="17"/>
                      <a:pt x="40" y="18"/>
                    </a:cubicBezTo>
                    <a:cubicBezTo>
                      <a:pt x="38" y="20"/>
                      <a:pt x="31" y="17"/>
                      <a:pt x="30" y="15"/>
                    </a:cubicBezTo>
                    <a:cubicBezTo>
                      <a:pt x="29" y="12"/>
                      <a:pt x="23" y="15"/>
                      <a:pt x="25" y="18"/>
                    </a:cubicBezTo>
                    <a:cubicBezTo>
                      <a:pt x="28" y="21"/>
                      <a:pt x="28" y="25"/>
                      <a:pt x="27" y="26"/>
                    </a:cubicBezTo>
                    <a:cubicBezTo>
                      <a:pt x="25" y="28"/>
                      <a:pt x="22" y="24"/>
                      <a:pt x="20" y="26"/>
                    </a:cubicBezTo>
                    <a:cubicBezTo>
                      <a:pt x="17" y="28"/>
                      <a:pt x="17" y="25"/>
                      <a:pt x="15" y="24"/>
                    </a:cubicBezTo>
                    <a:cubicBezTo>
                      <a:pt x="12" y="23"/>
                      <a:pt x="11" y="25"/>
                      <a:pt x="7" y="24"/>
                    </a:cubicBezTo>
                    <a:cubicBezTo>
                      <a:pt x="3" y="24"/>
                      <a:pt x="0" y="26"/>
                      <a:pt x="2" y="28"/>
                    </a:cubicBezTo>
                    <a:cubicBezTo>
                      <a:pt x="3" y="30"/>
                      <a:pt x="2" y="32"/>
                      <a:pt x="3" y="33"/>
                    </a:cubicBezTo>
                    <a:cubicBezTo>
                      <a:pt x="4" y="35"/>
                      <a:pt x="9" y="35"/>
                      <a:pt x="13" y="37"/>
                    </a:cubicBezTo>
                    <a:cubicBezTo>
                      <a:pt x="18" y="39"/>
                      <a:pt x="18" y="37"/>
                      <a:pt x="21" y="39"/>
                    </a:cubicBezTo>
                    <a:cubicBezTo>
                      <a:pt x="23" y="40"/>
                      <a:pt x="23" y="39"/>
                      <a:pt x="23" y="42"/>
                    </a:cubicBezTo>
                    <a:cubicBezTo>
                      <a:pt x="23" y="45"/>
                      <a:pt x="25" y="48"/>
                      <a:pt x="29" y="49"/>
                    </a:cubicBezTo>
                    <a:cubicBezTo>
                      <a:pt x="33" y="50"/>
                      <a:pt x="30" y="53"/>
                      <a:pt x="32" y="55"/>
                    </a:cubicBezTo>
                    <a:cubicBezTo>
                      <a:pt x="33" y="58"/>
                      <a:pt x="30" y="62"/>
                      <a:pt x="30" y="65"/>
                    </a:cubicBezTo>
                    <a:cubicBezTo>
                      <a:pt x="31" y="68"/>
                      <a:pt x="28" y="79"/>
                      <a:pt x="27" y="79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80"/>
                      <a:pt x="30" y="81"/>
                      <a:pt x="31" y="82"/>
                    </a:cubicBezTo>
                    <a:cubicBezTo>
                      <a:pt x="32" y="83"/>
                      <a:pt x="36" y="84"/>
                      <a:pt x="38" y="86"/>
                    </a:cubicBezTo>
                    <a:cubicBezTo>
                      <a:pt x="41" y="87"/>
                      <a:pt x="45" y="87"/>
                      <a:pt x="45" y="85"/>
                    </a:cubicBezTo>
                    <a:cubicBezTo>
                      <a:pt x="45" y="83"/>
                      <a:pt x="47" y="84"/>
                      <a:pt x="49" y="86"/>
                    </a:cubicBezTo>
                    <a:cubicBezTo>
                      <a:pt x="50" y="87"/>
                      <a:pt x="56" y="88"/>
                      <a:pt x="58" y="88"/>
                    </a:cubicBezTo>
                    <a:cubicBezTo>
                      <a:pt x="60" y="89"/>
                      <a:pt x="64" y="88"/>
                      <a:pt x="66" y="88"/>
                    </a:cubicBezTo>
                    <a:cubicBezTo>
                      <a:pt x="66" y="88"/>
                      <a:pt x="66" y="87"/>
                      <a:pt x="66" y="86"/>
                    </a:cubicBezTo>
                    <a:cubicBezTo>
                      <a:pt x="64" y="82"/>
                      <a:pt x="69" y="79"/>
                      <a:pt x="73" y="78"/>
                    </a:cubicBezTo>
                    <a:cubicBezTo>
                      <a:pt x="77" y="78"/>
                      <a:pt x="85" y="80"/>
                      <a:pt x="87" y="82"/>
                    </a:cubicBezTo>
                    <a:cubicBezTo>
                      <a:pt x="90" y="83"/>
                      <a:pt x="93" y="83"/>
                      <a:pt x="97" y="79"/>
                    </a:cubicBezTo>
                    <a:cubicBezTo>
                      <a:pt x="99" y="76"/>
                      <a:pt x="100" y="76"/>
                      <a:pt x="102" y="75"/>
                    </a:cubicBezTo>
                    <a:cubicBezTo>
                      <a:pt x="102" y="74"/>
                      <a:pt x="102" y="73"/>
                      <a:pt x="103" y="73"/>
                    </a:cubicBezTo>
                    <a:cubicBezTo>
                      <a:pt x="103" y="71"/>
                      <a:pt x="101" y="71"/>
                      <a:pt x="99" y="71"/>
                    </a:cubicBezTo>
                    <a:cubicBezTo>
                      <a:pt x="97" y="71"/>
                      <a:pt x="96" y="69"/>
                      <a:pt x="97" y="67"/>
                    </a:cubicBezTo>
                    <a:cubicBezTo>
                      <a:pt x="98" y="65"/>
                      <a:pt x="96" y="65"/>
                      <a:pt x="95" y="63"/>
                    </a:cubicBezTo>
                    <a:cubicBezTo>
                      <a:pt x="93" y="61"/>
                      <a:pt x="95" y="62"/>
                      <a:pt x="96" y="61"/>
                    </a:cubicBezTo>
                    <a:cubicBezTo>
                      <a:pt x="97" y="61"/>
                      <a:pt x="99" y="59"/>
                      <a:pt x="98" y="58"/>
                    </a:cubicBezTo>
                    <a:cubicBezTo>
                      <a:pt x="97" y="58"/>
                      <a:pt x="96" y="56"/>
                      <a:pt x="97" y="54"/>
                    </a:cubicBezTo>
                    <a:cubicBezTo>
                      <a:pt x="98" y="52"/>
                      <a:pt x="96" y="52"/>
                      <a:pt x="96" y="50"/>
                    </a:cubicBezTo>
                    <a:cubicBezTo>
                      <a:pt x="96" y="49"/>
                      <a:pt x="94" y="48"/>
                      <a:pt x="92" y="50"/>
                    </a:cubicBezTo>
                    <a:cubicBezTo>
                      <a:pt x="90" y="52"/>
                      <a:pt x="90" y="50"/>
                      <a:pt x="91" y="47"/>
                    </a:cubicBezTo>
                    <a:cubicBezTo>
                      <a:pt x="92" y="44"/>
                      <a:pt x="96" y="43"/>
                      <a:pt x="96" y="41"/>
                    </a:cubicBezTo>
                    <a:cubicBezTo>
                      <a:pt x="96" y="39"/>
                      <a:pt x="99" y="37"/>
                      <a:pt x="100" y="37"/>
                    </a:cubicBezTo>
                    <a:cubicBezTo>
                      <a:pt x="102" y="37"/>
                      <a:pt x="101" y="34"/>
                      <a:pt x="102" y="31"/>
                    </a:cubicBezTo>
                    <a:cubicBezTo>
                      <a:pt x="103" y="29"/>
                      <a:pt x="103" y="27"/>
                      <a:pt x="105" y="25"/>
                    </a:cubicBezTo>
                    <a:cubicBezTo>
                      <a:pt x="108" y="23"/>
                      <a:pt x="105" y="22"/>
                      <a:pt x="104" y="22"/>
                    </a:cubicBezTo>
                    <a:close/>
                    <a:moveTo>
                      <a:pt x="116" y="83"/>
                    </a:moveTo>
                    <a:cubicBezTo>
                      <a:pt x="115" y="82"/>
                      <a:pt x="115" y="85"/>
                      <a:pt x="111" y="87"/>
                    </a:cubicBezTo>
                    <a:cubicBezTo>
                      <a:pt x="108" y="89"/>
                      <a:pt x="111" y="98"/>
                      <a:pt x="115" y="98"/>
                    </a:cubicBezTo>
                    <a:cubicBezTo>
                      <a:pt x="118" y="97"/>
                      <a:pt x="118" y="83"/>
                      <a:pt x="116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3239636" y="3816268"/>
                <a:ext cx="42661" cy="26349"/>
              </a:xfrm>
              <a:custGeom>
                <a:rect b="b" l="l" r="r" t="t"/>
                <a:pathLst>
                  <a:path extrusionOk="0" h="11" w="18">
                    <a:moveTo>
                      <a:pt x="18" y="4"/>
                    </a:moveTo>
                    <a:cubicBezTo>
                      <a:pt x="16" y="2"/>
                      <a:pt x="13" y="5"/>
                      <a:pt x="9" y="2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12" y="11"/>
                      <a:pt x="15" y="11"/>
                    </a:cubicBezTo>
                    <a:cubicBezTo>
                      <a:pt x="16" y="11"/>
                      <a:pt x="17" y="10"/>
                      <a:pt x="18" y="9"/>
                    </a:cubicBezTo>
                    <a:cubicBezTo>
                      <a:pt x="18" y="7"/>
                      <a:pt x="18" y="5"/>
                      <a:pt x="1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3253438" y="3782390"/>
                <a:ext cx="112925" cy="61482"/>
              </a:xfrm>
              <a:custGeom>
                <a:rect b="b" l="l" r="r" t="t"/>
                <a:pathLst>
                  <a:path extrusionOk="0" h="27" w="49">
                    <a:moveTo>
                      <a:pt x="20" y="25"/>
                    </a:moveTo>
                    <a:cubicBezTo>
                      <a:pt x="21" y="24"/>
                      <a:pt x="18" y="20"/>
                      <a:pt x="23" y="20"/>
                    </a:cubicBezTo>
                    <a:cubicBezTo>
                      <a:pt x="27" y="19"/>
                      <a:pt x="31" y="19"/>
                      <a:pt x="32" y="16"/>
                    </a:cubicBezTo>
                    <a:cubicBezTo>
                      <a:pt x="32" y="13"/>
                      <a:pt x="38" y="14"/>
                      <a:pt x="39" y="14"/>
                    </a:cubicBezTo>
                    <a:cubicBezTo>
                      <a:pt x="41" y="14"/>
                      <a:pt x="45" y="10"/>
                      <a:pt x="49" y="10"/>
                    </a:cubicBezTo>
                    <a:cubicBezTo>
                      <a:pt x="49" y="6"/>
                      <a:pt x="43" y="8"/>
                      <a:pt x="40" y="4"/>
                    </a:cubicBezTo>
                    <a:cubicBezTo>
                      <a:pt x="36" y="0"/>
                      <a:pt x="27" y="2"/>
                      <a:pt x="23" y="4"/>
                    </a:cubicBezTo>
                    <a:cubicBezTo>
                      <a:pt x="18" y="5"/>
                      <a:pt x="13" y="2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6"/>
                      <a:pt x="5" y="8"/>
                      <a:pt x="3" y="9"/>
                    </a:cubicBezTo>
                    <a:cubicBezTo>
                      <a:pt x="0" y="12"/>
                      <a:pt x="1" y="14"/>
                      <a:pt x="0" y="15"/>
                    </a:cubicBezTo>
                    <a:cubicBezTo>
                      <a:pt x="1" y="16"/>
                      <a:pt x="2" y="16"/>
                      <a:pt x="3" y="17"/>
                    </a:cubicBezTo>
                    <a:cubicBezTo>
                      <a:pt x="7" y="20"/>
                      <a:pt x="10" y="17"/>
                      <a:pt x="12" y="19"/>
                    </a:cubicBezTo>
                    <a:cubicBezTo>
                      <a:pt x="12" y="20"/>
                      <a:pt x="12" y="22"/>
                      <a:pt x="12" y="24"/>
                    </a:cubicBezTo>
                    <a:cubicBezTo>
                      <a:pt x="12" y="24"/>
                      <a:pt x="13" y="23"/>
                      <a:pt x="14" y="24"/>
                    </a:cubicBezTo>
                    <a:cubicBezTo>
                      <a:pt x="15" y="25"/>
                      <a:pt x="15" y="26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20" y="25"/>
                      <a:pt x="20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2737746" y="3454907"/>
                <a:ext cx="564627" cy="352578"/>
              </a:xfrm>
              <a:custGeom>
                <a:rect b="b" l="l" r="r" t="t"/>
                <a:pathLst>
                  <a:path extrusionOk="0" h="153" w="245">
                    <a:moveTo>
                      <a:pt x="204" y="144"/>
                    </a:moveTo>
                    <a:cubicBezTo>
                      <a:pt x="205" y="144"/>
                      <a:pt x="214" y="145"/>
                      <a:pt x="214" y="143"/>
                    </a:cubicBezTo>
                    <a:cubicBezTo>
                      <a:pt x="215" y="140"/>
                      <a:pt x="208" y="135"/>
                      <a:pt x="209" y="135"/>
                    </a:cubicBezTo>
                    <a:cubicBezTo>
                      <a:pt x="209" y="134"/>
                      <a:pt x="210" y="129"/>
                      <a:pt x="211" y="129"/>
                    </a:cubicBezTo>
                    <a:cubicBezTo>
                      <a:pt x="213" y="129"/>
                      <a:pt x="225" y="129"/>
                      <a:pt x="226" y="129"/>
                    </a:cubicBezTo>
                    <a:cubicBezTo>
                      <a:pt x="227" y="129"/>
                      <a:pt x="229" y="124"/>
                      <a:pt x="231" y="124"/>
                    </a:cubicBezTo>
                    <a:cubicBezTo>
                      <a:pt x="232" y="124"/>
                      <a:pt x="233" y="125"/>
                      <a:pt x="235" y="126"/>
                    </a:cubicBezTo>
                    <a:cubicBezTo>
                      <a:pt x="237" y="124"/>
                      <a:pt x="238" y="119"/>
                      <a:pt x="238" y="115"/>
                    </a:cubicBezTo>
                    <a:cubicBezTo>
                      <a:pt x="239" y="110"/>
                      <a:pt x="237" y="109"/>
                      <a:pt x="240" y="106"/>
                    </a:cubicBezTo>
                    <a:cubicBezTo>
                      <a:pt x="242" y="104"/>
                      <a:pt x="245" y="103"/>
                      <a:pt x="244" y="100"/>
                    </a:cubicBezTo>
                    <a:cubicBezTo>
                      <a:pt x="243" y="96"/>
                      <a:pt x="240" y="100"/>
                      <a:pt x="237" y="98"/>
                    </a:cubicBezTo>
                    <a:cubicBezTo>
                      <a:pt x="234" y="96"/>
                      <a:pt x="232" y="97"/>
                      <a:pt x="225" y="98"/>
                    </a:cubicBezTo>
                    <a:cubicBezTo>
                      <a:pt x="217" y="99"/>
                      <a:pt x="214" y="102"/>
                      <a:pt x="214" y="108"/>
                    </a:cubicBezTo>
                    <a:cubicBezTo>
                      <a:pt x="215" y="113"/>
                      <a:pt x="212" y="110"/>
                      <a:pt x="212" y="115"/>
                    </a:cubicBezTo>
                    <a:cubicBezTo>
                      <a:pt x="212" y="119"/>
                      <a:pt x="206" y="120"/>
                      <a:pt x="207" y="122"/>
                    </a:cubicBezTo>
                    <a:cubicBezTo>
                      <a:pt x="207" y="125"/>
                      <a:pt x="202" y="122"/>
                      <a:pt x="200" y="121"/>
                    </a:cubicBezTo>
                    <a:cubicBezTo>
                      <a:pt x="199" y="120"/>
                      <a:pt x="184" y="125"/>
                      <a:pt x="182" y="125"/>
                    </a:cubicBezTo>
                    <a:cubicBezTo>
                      <a:pt x="179" y="126"/>
                      <a:pt x="176" y="121"/>
                      <a:pt x="172" y="121"/>
                    </a:cubicBezTo>
                    <a:cubicBezTo>
                      <a:pt x="169" y="121"/>
                      <a:pt x="168" y="117"/>
                      <a:pt x="168" y="113"/>
                    </a:cubicBezTo>
                    <a:cubicBezTo>
                      <a:pt x="168" y="109"/>
                      <a:pt x="162" y="106"/>
                      <a:pt x="159" y="102"/>
                    </a:cubicBezTo>
                    <a:cubicBezTo>
                      <a:pt x="157" y="99"/>
                      <a:pt x="156" y="92"/>
                      <a:pt x="156" y="87"/>
                    </a:cubicBezTo>
                    <a:cubicBezTo>
                      <a:pt x="156" y="82"/>
                      <a:pt x="156" y="74"/>
                      <a:pt x="159" y="64"/>
                    </a:cubicBezTo>
                    <a:cubicBezTo>
                      <a:pt x="159" y="63"/>
                      <a:pt x="160" y="62"/>
                      <a:pt x="160" y="61"/>
                    </a:cubicBezTo>
                    <a:cubicBezTo>
                      <a:pt x="158" y="60"/>
                      <a:pt x="157" y="60"/>
                      <a:pt x="156" y="60"/>
                    </a:cubicBezTo>
                    <a:cubicBezTo>
                      <a:pt x="153" y="60"/>
                      <a:pt x="146" y="56"/>
                      <a:pt x="145" y="56"/>
                    </a:cubicBezTo>
                    <a:cubicBezTo>
                      <a:pt x="144" y="56"/>
                      <a:pt x="144" y="52"/>
                      <a:pt x="143" y="51"/>
                    </a:cubicBezTo>
                    <a:cubicBezTo>
                      <a:pt x="142" y="49"/>
                      <a:pt x="142" y="46"/>
                      <a:pt x="141" y="45"/>
                    </a:cubicBezTo>
                    <a:cubicBezTo>
                      <a:pt x="139" y="43"/>
                      <a:pt x="135" y="39"/>
                      <a:pt x="133" y="34"/>
                    </a:cubicBezTo>
                    <a:cubicBezTo>
                      <a:pt x="132" y="28"/>
                      <a:pt x="122" y="26"/>
                      <a:pt x="119" y="26"/>
                    </a:cubicBezTo>
                    <a:cubicBezTo>
                      <a:pt x="116" y="25"/>
                      <a:pt x="114" y="33"/>
                      <a:pt x="113" y="33"/>
                    </a:cubicBezTo>
                    <a:cubicBezTo>
                      <a:pt x="112" y="33"/>
                      <a:pt x="105" y="29"/>
                      <a:pt x="103" y="28"/>
                    </a:cubicBezTo>
                    <a:cubicBezTo>
                      <a:pt x="101" y="27"/>
                      <a:pt x="100" y="25"/>
                      <a:pt x="100" y="23"/>
                    </a:cubicBezTo>
                    <a:cubicBezTo>
                      <a:pt x="100" y="21"/>
                      <a:pt x="96" y="17"/>
                      <a:pt x="95" y="17"/>
                    </a:cubicBezTo>
                    <a:cubicBezTo>
                      <a:pt x="94" y="16"/>
                      <a:pt x="86" y="9"/>
                      <a:pt x="86" y="9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31" y="6"/>
                      <a:pt x="27" y="5"/>
                    </a:cubicBezTo>
                    <a:cubicBezTo>
                      <a:pt x="24" y="4"/>
                      <a:pt x="18" y="0"/>
                      <a:pt x="18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7"/>
                      <a:pt x="4" y="9"/>
                    </a:cubicBezTo>
                    <a:cubicBezTo>
                      <a:pt x="8" y="14"/>
                      <a:pt x="11" y="22"/>
                      <a:pt x="11" y="25"/>
                    </a:cubicBezTo>
                    <a:cubicBezTo>
                      <a:pt x="11" y="28"/>
                      <a:pt x="16" y="30"/>
                      <a:pt x="21" y="33"/>
                    </a:cubicBezTo>
                    <a:cubicBezTo>
                      <a:pt x="25" y="36"/>
                      <a:pt x="25" y="42"/>
                      <a:pt x="25" y="44"/>
                    </a:cubicBezTo>
                    <a:cubicBezTo>
                      <a:pt x="24" y="45"/>
                      <a:pt x="19" y="43"/>
                      <a:pt x="18" y="44"/>
                    </a:cubicBezTo>
                    <a:cubicBezTo>
                      <a:pt x="18" y="46"/>
                      <a:pt x="26" y="52"/>
                      <a:pt x="28" y="52"/>
                    </a:cubicBezTo>
                    <a:cubicBezTo>
                      <a:pt x="31" y="51"/>
                      <a:pt x="33" y="53"/>
                      <a:pt x="37" y="57"/>
                    </a:cubicBezTo>
                    <a:cubicBezTo>
                      <a:pt x="42" y="61"/>
                      <a:pt x="41" y="66"/>
                      <a:pt x="39" y="67"/>
                    </a:cubicBezTo>
                    <a:cubicBezTo>
                      <a:pt x="38" y="69"/>
                      <a:pt x="43" y="72"/>
                      <a:pt x="49" y="75"/>
                    </a:cubicBezTo>
                    <a:cubicBezTo>
                      <a:pt x="54" y="79"/>
                      <a:pt x="57" y="84"/>
                      <a:pt x="57" y="86"/>
                    </a:cubicBezTo>
                    <a:cubicBezTo>
                      <a:pt x="58" y="88"/>
                      <a:pt x="60" y="86"/>
                      <a:pt x="61" y="83"/>
                    </a:cubicBezTo>
                    <a:cubicBezTo>
                      <a:pt x="62" y="80"/>
                      <a:pt x="59" y="80"/>
                      <a:pt x="59" y="77"/>
                    </a:cubicBezTo>
                    <a:cubicBezTo>
                      <a:pt x="59" y="74"/>
                      <a:pt x="55" y="74"/>
                      <a:pt x="53" y="74"/>
                    </a:cubicBezTo>
                    <a:cubicBezTo>
                      <a:pt x="51" y="74"/>
                      <a:pt x="53" y="69"/>
                      <a:pt x="51" y="67"/>
                    </a:cubicBezTo>
                    <a:cubicBezTo>
                      <a:pt x="49" y="65"/>
                      <a:pt x="47" y="59"/>
                      <a:pt x="46" y="55"/>
                    </a:cubicBezTo>
                    <a:cubicBezTo>
                      <a:pt x="44" y="51"/>
                      <a:pt x="39" y="48"/>
                      <a:pt x="37" y="43"/>
                    </a:cubicBezTo>
                    <a:cubicBezTo>
                      <a:pt x="34" y="39"/>
                      <a:pt x="32" y="36"/>
                      <a:pt x="30" y="34"/>
                    </a:cubicBezTo>
                    <a:cubicBezTo>
                      <a:pt x="29" y="33"/>
                      <a:pt x="32" y="32"/>
                      <a:pt x="31" y="30"/>
                    </a:cubicBezTo>
                    <a:cubicBezTo>
                      <a:pt x="30" y="29"/>
                      <a:pt x="27" y="29"/>
                      <a:pt x="25" y="28"/>
                    </a:cubicBezTo>
                    <a:cubicBezTo>
                      <a:pt x="22" y="26"/>
                      <a:pt x="20" y="24"/>
                      <a:pt x="20" y="21"/>
                    </a:cubicBezTo>
                    <a:cubicBezTo>
                      <a:pt x="20" y="18"/>
                      <a:pt x="19" y="12"/>
                      <a:pt x="18" y="9"/>
                    </a:cubicBezTo>
                    <a:cubicBezTo>
                      <a:pt x="17" y="7"/>
                      <a:pt x="20" y="7"/>
                      <a:pt x="21" y="8"/>
                    </a:cubicBezTo>
                    <a:cubicBezTo>
                      <a:pt x="21" y="10"/>
                      <a:pt x="22" y="11"/>
                      <a:pt x="23" y="10"/>
                    </a:cubicBezTo>
                    <a:cubicBezTo>
                      <a:pt x="25" y="9"/>
                      <a:pt x="27" y="10"/>
                      <a:pt x="28" y="12"/>
                    </a:cubicBezTo>
                    <a:cubicBezTo>
                      <a:pt x="29" y="14"/>
                      <a:pt x="32" y="12"/>
                      <a:pt x="33" y="13"/>
                    </a:cubicBezTo>
                    <a:cubicBezTo>
                      <a:pt x="34" y="14"/>
                      <a:pt x="30" y="15"/>
                      <a:pt x="34" y="23"/>
                    </a:cubicBezTo>
                    <a:cubicBezTo>
                      <a:pt x="39" y="31"/>
                      <a:pt x="36" y="26"/>
                      <a:pt x="36" y="32"/>
                    </a:cubicBezTo>
                    <a:cubicBezTo>
                      <a:pt x="36" y="38"/>
                      <a:pt x="39" y="35"/>
                      <a:pt x="40" y="34"/>
                    </a:cubicBezTo>
                    <a:cubicBezTo>
                      <a:pt x="41" y="33"/>
                      <a:pt x="43" y="36"/>
                      <a:pt x="45" y="39"/>
                    </a:cubicBezTo>
                    <a:cubicBezTo>
                      <a:pt x="48" y="42"/>
                      <a:pt x="52" y="42"/>
                      <a:pt x="52" y="43"/>
                    </a:cubicBezTo>
                    <a:cubicBezTo>
                      <a:pt x="52" y="45"/>
                      <a:pt x="53" y="48"/>
                      <a:pt x="56" y="49"/>
                    </a:cubicBezTo>
                    <a:cubicBezTo>
                      <a:pt x="59" y="49"/>
                      <a:pt x="60" y="53"/>
                      <a:pt x="62" y="53"/>
                    </a:cubicBezTo>
                    <a:cubicBezTo>
                      <a:pt x="64" y="53"/>
                      <a:pt x="64" y="56"/>
                      <a:pt x="63" y="58"/>
                    </a:cubicBezTo>
                    <a:cubicBezTo>
                      <a:pt x="62" y="60"/>
                      <a:pt x="63" y="62"/>
                      <a:pt x="68" y="64"/>
                    </a:cubicBezTo>
                    <a:cubicBezTo>
                      <a:pt x="73" y="66"/>
                      <a:pt x="70" y="66"/>
                      <a:pt x="74" y="70"/>
                    </a:cubicBezTo>
                    <a:cubicBezTo>
                      <a:pt x="78" y="74"/>
                      <a:pt x="89" y="86"/>
                      <a:pt x="92" y="89"/>
                    </a:cubicBezTo>
                    <a:cubicBezTo>
                      <a:pt x="94" y="93"/>
                      <a:pt x="95" y="96"/>
                      <a:pt x="96" y="98"/>
                    </a:cubicBezTo>
                    <a:cubicBezTo>
                      <a:pt x="97" y="101"/>
                      <a:pt x="94" y="102"/>
                      <a:pt x="95" y="104"/>
                    </a:cubicBezTo>
                    <a:cubicBezTo>
                      <a:pt x="97" y="106"/>
                      <a:pt x="93" y="105"/>
                      <a:pt x="93" y="107"/>
                    </a:cubicBezTo>
                    <a:cubicBezTo>
                      <a:pt x="93" y="108"/>
                      <a:pt x="95" y="117"/>
                      <a:pt x="99" y="117"/>
                    </a:cubicBezTo>
                    <a:cubicBezTo>
                      <a:pt x="103" y="117"/>
                      <a:pt x="108" y="122"/>
                      <a:pt x="111" y="125"/>
                    </a:cubicBezTo>
                    <a:cubicBezTo>
                      <a:pt x="114" y="127"/>
                      <a:pt x="119" y="127"/>
                      <a:pt x="124" y="129"/>
                    </a:cubicBezTo>
                    <a:cubicBezTo>
                      <a:pt x="128" y="130"/>
                      <a:pt x="133" y="135"/>
                      <a:pt x="140" y="137"/>
                    </a:cubicBezTo>
                    <a:cubicBezTo>
                      <a:pt x="146" y="139"/>
                      <a:pt x="153" y="142"/>
                      <a:pt x="158" y="145"/>
                    </a:cubicBezTo>
                    <a:cubicBezTo>
                      <a:pt x="162" y="147"/>
                      <a:pt x="168" y="146"/>
                      <a:pt x="174" y="144"/>
                    </a:cubicBezTo>
                    <a:cubicBezTo>
                      <a:pt x="180" y="141"/>
                      <a:pt x="185" y="144"/>
                      <a:pt x="189" y="146"/>
                    </a:cubicBezTo>
                    <a:cubicBezTo>
                      <a:pt x="190" y="146"/>
                      <a:pt x="194" y="149"/>
                      <a:pt x="197" y="153"/>
                    </a:cubicBezTo>
                    <a:cubicBezTo>
                      <a:pt x="200" y="148"/>
                      <a:pt x="203" y="144"/>
                      <a:pt x="204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3191957" y="3752277"/>
                <a:ext cx="80302" cy="76538"/>
              </a:xfrm>
              <a:custGeom>
                <a:rect b="b" l="l" r="r" t="t"/>
                <a:pathLst>
                  <a:path extrusionOk="0" h="33" w="35">
                    <a:moveTo>
                      <a:pt x="30" y="22"/>
                    </a:moveTo>
                    <a:cubicBezTo>
                      <a:pt x="32" y="21"/>
                      <a:pt x="33" y="19"/>
                      <a:pt x="35" y="18"/>
                    </a:cubicBezTo>
                    <a:cubicBezTo>
                      <a:pt x="32" y="19"/>
                      <a:pt x="31" y="18"/>
                      <a:pt x="31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15" y="0"/>
                      <a:pt x="14" y="0"/>
                    </a:cubicBezTo>
                    <a:cubicBezTo>
                      <a:pt x="13" y="0"/>
                      <a:pt x="12" y="5"/>
                      <a:pt x="12" y="6"/>
                    </a:cubicBezTo>
                    <a:cubicBezTo>
                      <a:pt x="11" y="6"/>
                      <a:pt x="18" y="11"/>
                      <a:pt x="17" y="14"/>
                    </a:cubicBezTo>
                    <a:cubicBezTo>
                      <a:pt x="17" y="16"/>
                      <a:pt x="8" y="15"/>
                      <a:pt x="7" y="15"/>
                    </a:cubicBezTo>
                    <a:cubicBezTo>
                      <a:pt x="6" y="15"/>
                      <a:pt x="3" y="19"/>
                      <a:pt x="0" y="24"/>
                    </a:cubicBezTo>
                    <a:cubicBezTo>
                      <a:pt x="4" y="27"/>
                      <a:pt x="7" y="30"/>
                      <a:pt x="9" y="31"/>
                    </a:cubicBezTo>
                    <a:cubicBezTo>
                      <a:pt x="12" y="33"/>
                      <a:pt x="18" y="31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3" y="31"/>
                      <a:pt x="25" y="29"/>
                      <a:pt x="26" y="28"/>
                    </a:cubicBezTo>
                    <a:cubicBezTo>
                      <a:pt x="28" y="28"/>
                      <a:pt x="27" y="25"/>
                      <a:pt x="3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3253438" y="3740984"/>
                <a:ext cx="26349" cy="47680"/>
              </a:xfrm>
              <a:custGeom>
                <a:rect b="b" l="l" r="r" t="t"/>
                <a:pathLst>
                  <a:path extrusionOk="0" h="21" w="11">
                    <a:moveTo>
                      <a:pt x="2" y="5"/>
                    </a:moveTo>
                    <a:cubicBezTo>
                      <a:pt x="2" y="5"/>
                      <a:pt x="1" y="5"/>
                      <a:pt x="1" y="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19"/>
                      <a:pt x="5" y="18"/>
                      <a:pt x="7" y="17"/>
                    </a:cubicBezTo>
                    <a:cubicBezTo>
                      <a:pt x="10" y="14"/>
                      <a:pt x="5" y="4"/>
                      <a:pt x="9" y="3"/>
                    </a:cubicBezTo>
                    <a:cubicBezTo>
                      <a:pt x="10" y="3"/>
                      <a:pt x="10" y="3"/>
                      <a:pt x="11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5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3525714" y="3703343"/>
                <a:ext cx="55208" cy="46425"/>
              </a:xfrm>
              <a:custGeom>
                <a:rect b="b" l="l" r="r" t="t"/>
                <a:pathLst>
                  <a:path extrusionOk="0" h="20" w="24">
                    <a:moveTo>
                      <a:pt x="12" y="2"/>
                    </a:moveTo>
                    <a:cubicBezTo>
                      <a:pt x="8" y="5"/>
                      <a:pt x="17" y="10"/>
                      <a:pt x="17" y="13"/>
                    </a:cubicBezTo>
                    <a:cubicBezTo>
                      <a:pt x="17" y="17"/>
                      <a:pt x="3" y="13"/>
                      <a:pt x="1" y="16"/>
                    </a:cubicBezTo>
                    <a:cubicBezTo>
                      <a:pt x="0" y="18"/>
                      <a:pt x="6" y="20"/>
                      <a:pt x="12" y="19"/>
                    </a:cubicBezTo>
                    <a:cubicBezTo>
                      <a:pt x="16" y="17"/>
                      <a:pt x="20" y="19"/>
                      <a:pt x="23" y="20"/>
                    </a:cubicBezTo>
                    <a:cubicBezTo>
                      <a:pt x="23" y="15"/>
                      <a:pt x="24" y="9"/>
                      <a:pt x="24" y="5"/>
                    </a:cubicBezTo>
                    <a:cubicBezTo>
                      <a:pt x="20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3579667" y="3710871"/>
                <a:ext cx="61482" cy="43915"/>
              </a:xfrm>
              <a:custGeom>
                <a:rect b="b" l="l" r="r" t="t"/>
                <a:pathLst>
                  <a:path extrusionOk="0" h="19" w="27">
                    <a:moveTo>
                      <a:pt x="10" y="14"/>
                    </a:moveTo>
                    <a:cubicBezTo>
                      <a:pt x="17" y="12"/>
                      <a:pt x="27" y="16"/>
                      <a:pt x="27" y="11"/>
                    </a:cubicBezTo>
                    <a:cubicBezTo>
                      <a:pt x="27" y="6"/>
                      <a:pt x="10" y="0"/>
                      <a:pt x="6" y="2"/>
                    </a:cubicBezTo>
                    <a:cubicBezTo>
                      <a:pt x="4" y="2"/>
                      <a:pt x="3" y="2"/>
                      <a:pt x="1" y="2"/>
                    </a:cubicBezTo>
                    <a:cubicBezTo>
                      <a:pt x="1" y="6"/>
                      <a:pt x="0" y="12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9"/>
                      <a:pt x="4" y="16"/>
                      <a:pt x="10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3288571" y="3804975"/>
                <a:ext cx="77793" cy="81557"/>
              </a:xfrm>
              <a:custGeom>
                <a:rect b="b" l="l" r="r" t="t"/>
                <a:pathLst>
                  <a:path extrusionOk="0" h="35" w="34">
                    <a:moveTo>
                      <a:pt x="18" y="33"/>
                    </a:moveTo>
                    <a:cubicBezTo>
                      <a:pt x="20" y="34"/>
                      <a:pt x="24" y="33"/>
                      <a:pt x="26" y="35"/>
                    </a:cubicBezTo>
                    <a:cubicBezTo>
                      <a:pt x="27" y="35"/>
                      <a:pt x="28" y="35"/>
                      <a:pt x="30" y="35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1"/>
                      <a:pt x="30" y="27"/>
                      <a:pt x="31" y="23"/>
                    </a:cubicBezTo>
                    <a:cubicBezTo>
                      <a:pt x="32" y="20"/>
                      <a:pt x="30" y="12"/>
                      <a:pt x="32" y="9"/>
                    </a:cubicBezTo>
                    <a:cubicBezTo>
                      <a:pt x="34" y="7"/>
                      <a:pt x="33" y="6"/>
                      <a:pt x="34" y="1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0" y="0"/>
                      <a:pt x="26" y="4"/>
                      <a:pt x="24" y="4"/>
                    </a:cubicBezTo>
                    <a:cubicBezTo>
                      <a:pt x="23" y="4"/>
                      <a:pt x="17" y="3"/>
                      <a:pt x="17" y="6"/>
                    </a:cubicBezTo>
                    <a:cubicBezTo>
                      <a:pt x="16" y="9"/>
                      <a:pt x="12" y="9"/>
                      <a:pt x="8" y="10"/>
                    </a:cubicBezTo>
                    <a:cubicBezTo>
                      <a:pt x="3" y="10"/>
                      <a:pt x="6" y="14"/>
                      <a:pt x="5" y="15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4" y="22"/>
                      <a:pt x="8" y="28"/>
                      <a:pt x="11" y="30"/>
                    </a:cubicBezTo>
                    <a:cubicBezTo>
                      <a:pt x="12" y="31"/>
                      <a:pt x="13" y="32"/>
                      <a:pt x="14" y="33"/>
                    </a:cubicBezTo>
                    <a:cubicBezTo>
                      <a:pt x="15" y="33"/>
                      <a:pt x="17" y="33"/>
                      <a:pt x="18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3828103" y="4669481"/>
                <a:ext cx="91595" cy="101633"/>
              </a:xfrm>
              <a:custGeom>
                <a:rect b="b" l="l" r="r" t="t"/>
                <a:pathLst>
                  <a:path extrusionOk="0" h="44" w="40">
                    <a:moveTo>
                      <a:pt x="40" y="21"/>
                    </a:moveTo>
                    <a:cubicBezTo>
                      <a:pt x="40" y="17"/>
                      <a:pt x="35" y="16"/>
                      <a:pt x="34" y="15"/>
                    </a:cubicBezTo>
                    <a:cubicBezTo>
                      <a:pt x="33" y="13"/>
                      <a:pt x="27" y="11"/>
                      <a:pt x="25" y="8"/>
                    </a:cubicBezTo>
                    <a:cubicBezTo>
                      <a:pt x="23" y="5"/>
                      <a:pt x="22" y="9"/>
                      <a:pt x="21" y="9"/>
                    </a:cubicBezTo>
                    <a:cubicBezTo>
                      <a:pt x="20" y="9"/>
                      <a:pt x="20" y="7"/>
                      <a:pt x="17" y="3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3"/>
                      <a:pt x="5" y="4"/>
                      <a:pt x="5" y="6"/>
                    </a:cubicBezTo>
                    <a:cubicBezTo>
                      <a:pt x="5" y="9"/>
                      <a:pt x="3" y="13"/>
                      <a:pt x="3" y="19"/>
                    </a:cubicBezTo>
                    <a:cubicBezTo>
                      <a:pt x="2" y="26"/>
                      <a:pt x="1" y="25"/>
                      <a:pt x="0" y="30"/>
                    </a:cubicBezTo>
                    <a:cubicBezTo>
                      <a:pt x="0" y="35"/>
                      <a:pt x="2" y="34"/>
                      <a:pt x="3" y="35"/>
                    </a:cubicBezTo>
                    <a:cubicBezTo>
                      <a:pt x="3" y="35"/>
                      <a:pt x="3" y="37"/>
                      <a:pt x="2" y="38"/>
                    </a:cubicBezTo>
                    <a:cubicBezTo>
                      <a:pt x="3" y="39"/>
                      <a:pt x="4" y="40"/>
                      <a:pt x="5" y="40"/>
                    </a:cubicBezTo>
                    <a:cubicBezTo>
                      <a:pt x="9" y="39"/>
                      <a:pt x="12" y="41"/>
                      <a:pt x="16" y="42"/>
                    </a:cubicBezTo>
                    <a:cubicBezTo>
                      <a:pt x="20" y="44"/>
                      <a:pt x="18" y="42"/>
                      <a:pt x="22" y="42"/>
                    </a:cubicBezTo>
                    <a:cubicBezTo>
                      <a:pt x="26" y="43"/>
                      <a:pt x="30" y="43"/>
                      <a:pt x="34" y="41"/>
                    </a:cubicBezTo>
                    <a:cubicBezTo>
                      <a:pt x="37" y="39"/>
                      <a:pt x="38" y="36"/>
                      <a:pt x="40" y="33"/>
                    </a:cubicBezTo>
                    <a:cubicBezTo>
                      <a:pt x="38" y="29"/>
                      <a:pt x="40" y="24"/>
                      <a:pt x="40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3542025" y="4501348"/>
                <a:ext cx="376418" cy="740288"/>
              </a:xfrm>
              <a:custGeom>
                <a:rect b="b" l="l" r="r" t="t"/>
                <a:pathLst>
                  <a:path extrusionOk="0" h="321" w="163">
                    <a:moveTo>
                      <a:pt x="62" y="315"/>
                    </a:moveTo>
                    <a:cubicBezTo>
                      <a:pt x="58" y="315"/>
                      <a:pt x="49" y="307"/>
                      <a:pt x="46" y="304"/>
                    </a:cubicBezTo>
                    <a:cubicBezTo>
                      <a:pt x="44" y="302"/>
                      <a:pt x="46" y="300"/>
                      <a:pt x="43" y="301"/>
                    </a:cubicBezTo>
                    <a:cubicBezTo>
                      <a:pt x="39" y="301"/>
                      <a:pt x="41" y="298"/>
                      <a:pt x="43" y="297"/>
                    </a:cubicBezTo>
                    <a:cubicBezTo>
                      <a:pt x="45" y="296"/>
                      <a:pt x="43" y="293"/>
                      <a:pt x="40" y="293"/>
                    </a:cubicBezTo>
                    <a:cubicBezTo>
                      <a:pt x="40" y="298"/>
                      <a:pt x="39" y="319"/>
                      <a:pt x="40" y="319"/>
                    </a:cubicBezTo>
                    <a:cubicBezTo>
                      <a:pt x="42" y="320"/>
                      <a:pt x="51" y="318"/>
                      <a:pt x="54" y="320"/>
                    </a:cubicBezTo>
                    <a:cubicBezTo>
                      <a:pt x="55" y="320"/>
                      <a:pt x="57" y="321"/>
                      <a:pt x="58" y="320"/>
                    </a:cubicBezTo>
                    <a:cubicBezTo>
                      <a:pt x="59" y="318"/>
                      <a:pt x="65" y="319"/>
                      <a:pt x="68" y="317"/>
                    </a:cubicBezTo>
                    <a:cubicBezTo>
                      <a:pt x="71" y="316"/>
                      <a:pt x="67" y="315"/>
                      <a:pt x="62" y="315"/>
                    </a:cubicBezTo>
                    <a:close/>
                    <a:moveTo>
                      <a:pt x="161" y="33"/>
                    </a:moveTo>
                    <a:cubicBezTo>
                      <a:pt x="160" y="33"/>
                      <a:pt x="158" y="33"/>
                      <a:pt x="156" y="33"/>
                    </a:cubicBezTo>
                    <a:cubicBezTo>
                      <a:pt x="156" y="33"/>
                      <a:pt x="156" y="34"/>
                      <a:pt x="156" y="34"/>
                    </a:cubicBezTo>
                    <a:cubicBezTo>
                      <a:pt x="156" y="37"/>
                      <a:pt x="154" y="46"/>
                      <a:pt x="152" y="46"/>
                    </a:cubicBezTo>
                    <a:cubicBezTo>
                      <a:pt x="149" y="45"/>
                      <a:pt x="147" y="49"/>
                      <a:pt x="145" y="49"/>
                    </a:cubicBezTo>
                    <a:cubicBezTo>
                      <a:pt x="144" y="48"/>
                      <a:pt x="141" y="52"/>
                      <a:pt x="138" y="50"/>
                    </a:cubicBezTo>
                    <a:cubicBezTo>
                      <a:pt x="136" y="49"/>
                      <a:pt x="133" y="51"/>
                      <a:pt x="131" y="49"/>
                    </a:cubicBezTo>
                    <a:cubicBezTo>
                      <a:pt x="129" y="48"/>
                      <a:pt x="123" y="49"/>
                      <a:pt x="123" y="48"/>
                    </a:cubicBezTo>
                    <a:cubicBezTo>
                      <a:pt x="123" y="46"/>
                      <a:pt x="126" y="47"/>
                      <a:pt x="126" y="42"/>
                    </a:cubicBezTo>
                    <a:cubicBezTo>
                      <a:pt x="126" y="38"/>
                      <a:pt x="133" y="33"/>
                      <a:pt x="132" y="32"/>
                    </a:cubicBezTo>
                    <a:cubicBezTo>
                      <a:pt x="131" y="30"/>
                      <a:pt x="119" y="26"/>
                      <a:pt x="117" y="24"/>
                    </a:cubicBezTo>
                    <a:cubicBezTo>
                      <a:pt x="116" y="22"/>
                      <a:pt x="113" y="20"/>
                      <a:pt x="108" y="20"/>
                    </a:cubicBezTo>
                    <a:cubicBezTo>
                      <a:pt x="103" y="19"/>
                      <a:pt x="104" y="17"/>
                      <a:pt x="99" y="14"/>
                    </a:cubicBezTo>
                    <a:cubicBezTo>
                      <a:pt x="96" y="12"/>
                      <a:pt x="90" y="6"/>
                      <a:pt x="88" y="3"/>
                    </a:cubicBezTo>
                    <a:cubicBezTo>
                      <a:pt x="85" y="2"/>
                      <a:pt x="81" y="2"/>
                      <a:pt x="80" y="3"/>
                    </a:cubicBezTo>
                    <a:cubicBezTo>
                      <a:pt x="79" y="4"/>
                      <a:pt x="77" y="11"/>
                      <a:pt x="75" y="7"/>
                    </a:cubicBezTo>
                    <a:cubicBezTo>
                      <a:pt x="74" y="4"/>
                      <a:pt x="70" y="4"/>
                      <a:pt x="66" y="4"/>
                    </a:cubicBezTo>
                    <a:cubicBezTo>
                      <a:pt x="63" y="3"/>
                      <a:pt x="63" y="0"/>
                      <a:pt x="59" y="4"/>
                    </a:cubicBezTo>
                    <a:cubicBezTo>
                      <a:pt x="57" y="6"/>
                      <a:pt x="55" y="7"/>
                      <a:pt x="53" y="9"/>
                    </a:cubicBezTo>
                    <a:cubicBezTo>
                      <a:pt x="53" y="13"/>
                      <a:pt x="52" y="17"/>
                      <a:pt x="52" y="18"/>
                    </a:cubicBezTo>
                    <a:cubicBezTo>
                      <a:pt x="51" y="20"/>
                      <a:pt x="43" y="23"/>
                      <a:pt x="42" y="25"/>
                    </a:cubicBezTo>
                    <a:cubicBezTo>
                      <a:pt x="42" y="27"/>
                      <a:pt x="43" y="30"/>
                      <a:pt x="42" y="31"/>
                    </a:cubicBezTo>
                    <a:cubicBezTo>
                      <a:pt x="40" y="32"/>
                      <a:pt x="45" y="38"/>
                      <a:pt x="43" y="40"/>
                    </a:cubicBezTo>
                    <a:cubicBezTo>
                      <a:pt x="40" y="41"/>
                      <a:pt x="45" y="44"/>
                      <a:pt x="43" y="45"/>
                    </a:cubicBezTo>
                    <a:cubicBezTo>
                      <a:pt x="41" y="47"/>
                      <a:pt x="38" y="47"/>
                      <a:pt x="38" y="49"/>
                    </a:cubicBezTo>
                    <a:cubicBezTo>
                      <a:pt x="38" y="51"/>
                      <a:pt x="38" y="55"/>
                      <a:pt x="36" y="56"/>
                    </a:cubicBezTo>
                    <a:cubicBezTo>
                      <a:pt x="33" y="57"/>
                      <a:pt x="32" y="60"/>
                      <a:pt x="32" y="63"/>
                    </a:cubicBezTo>
                    <a:cubicBezTo>
                      <a:pt x="32" y="66"/>
                      <a:pt x="29" y="64"/>
                      <a:pt x="30" y="67"/>
                    </a:cubicBezTo>
                    <a:cubicBezTo>
                      <a:pt x="31" y="71"/>
                      <a:pt x="32" y="75"/>
                      <a:pt x="30" y="76"/>
                    </a:cubicBezTo>
                    <a:cubicBezTo>
                      <a:pt x="27" y="76"/>
                      <a:pt x="28" y="82"/>
                      <a:pt x="26" y="82"/>
                    </a:cubicBezTo>
                    <a:cubicBezTo>
                      <a:pt x="25" y="82"/>
                      <a:pt x="24" y="88"/>
                      <a:pt x="26" y="91"/>
                    </a:cubicBezTo>
                    <a:cubicBezTo>
                      <a:pt x="29" y="93"/>
                      <a:pt x="29" y="96"/>
                      <a:pt x="29" y="98"/>
                    </a:cubicBezTo>
                    <a:cubicBezTo>
                      <a:pt x="29" y="101"/>
                      <a:pt x="32" y="103"/>
                      <a:pt x="31" y="105"/>
                    </a:cubicBezTo>
                    <a:cubicBezTo>
                      <a:pt x="30" y="108"/>
                      <a:pt x="31" y="111"/>
                      <a:pt x="29" y="112"/>
                    </a:cubicBezTo>
                    <a:cubicBezTo>
                      <a:pt x="27" y="113"/>
                      <a:pt x="29" y="117"/>
                      <a:pt x="26" y="118"/>
                    </a:cubicBezTo>
                    <a:cubicBezTo>
                      <a:pt x="24" y="119"/>
                      <a:pt x="28" y="127"/>
                      <a:pt x="26" y="128"/>
                    </a:cubicBezTo>
                    <a:cubicBezTo>
                      <a:pt x="25" y="130"/>
                      <a:pt x="20" y="131"/>
                      <a:pt x="20" y="136"/>
                    </a:cubicBezTo>
                    <a:cubicBezTo>
                      <a:pt x="20" y="141"/>
                      <a:pt x="21" y="144"/>
                      <a:pt x="21" y="147"/>
                    </a:cubicBezTo>
                    <a:cubicBezTo>
                      <a:pt x="20" y="149"/>
                      <a:pt x="23" y="148"/>
                      <a:pt x="23" y="151"/>
                    </a:cubicBezTo>
                    <a:cubicBezTo>
                      <a:pt x="22" y="154"/>
                      <a:pt x="18" y="153"/>
                      <a:pt x="18" y="154"/>
                    </a:cubicBezTo>
                    <a:cubicBezTo>
                      <a:pt x="18" y="156"/>
                      <a:pt x="19" y="160"/>
                      <a:pt x="18" y="161"/>
                    </a:cubicBezTo>
                    <a:cubicBezTo>
                      <a:pt x="16" y="161"/>
                      <a:pt x="15" y="162"/>
                      <a:pt x="15" y="166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5" y="175"/>
                      <a:pt x="15" y="177"/>
                    </a:cubicBezTo>
                    <a:cubicBezTo>
                      <a:pt x="15" y="179"/>
                      <a:pt x="16" y="185"/>
                      <a:pt x="14" y="185"/>
                    </a:cubicBezTo>
                    <a:cubicBezTo>
                      <a:pt x="13" y="186"/>
                      <a:pt x="12" y="193"/>
                      <a:pt x="13" y="194"/>
                    </a:cubicBezTo>
                    <a:cubicBezTo>
                      <a:pt x="15" y="195"/>
                      <a:pt x="15" y="197"/>
                      <a:pt x="14" y="198"/>
                    </a:cubicBezTo>
                    <a:cubicBezTo>
                      <a:pt x="13" y="200"/>
                      <a:pt x="17" y="201"/>
                      <a:pt x="15" y="203"/>
                    </a:cubicBezTo>
                    <a:cubicBezTo>
                      <a:pt x="13" y="205"/>
                      <a:pt x="15" y="208"/>
                      <a:pt x="18" y="207"/>
                    </a:cubicBezTo>
                    <a:cubicBezTo>
                      <a:pt x="20" y="207"/>
                      <a:pt x="21" y="211"/>
                      <a:pt x="19" y="211"/>
                    </a:cubicBezTo>
                    <a:cubicBezTo>
                      <a:pt x="16" y="211"/>
                      <a:pt x="13" y="211"/>
                      <a:pt x="16" y="213"/>
                    </a:cubicBezTo>
                    <a:cubicBezTo>
                      <a:pt x="18" y="214"/>
                      <a:pt x="20" y="217"/>
                      <a:pt x="17" y="218"/>
                    </a:cubicBezTo>
                    <a:cubicBezTo>
                      <a:pt x="14" y="219"/>
                      <a:pt x="16" y="221"/>
                      <a:pt x="16" y="224"/>
                    </a:cubicBezTo>
                    <a:cubicBezTo>
                      <a:pt x="15" y="227"/>
                      <a:pt x="18" y="230"/>
                      <a:pt x="15" y="231"/>
                    </a:cubicBezTo>
                    <a:cubicBezTo>
                      <a:pt x="13" y="231"/>
                      <a:pt x="16" y="236"/>
                      <a:pt x="13" y="236"/>
                    </a:cubicBezTo>
                    <a:cubicBezTo>
                      <a:pt x="10" y="237"/>
                      <a:pt x="12" y="240"/>
                      <a:pt x="10" y="241"/>
                    </a:cubicBezTo>
                    <a:cubicBezTo>
                      <a:pt x="7" y="243"/>
                      <a:pt x="12" y="246"/>
                      <a:pt x="10" y="248"/>
                    </a:cubicBezTo>
                    <a:cubicBezTo>
                      <a:pt x="7" y="249"/>
                      <a:pt x="9" y="253"/>
                      <a:pt x="6" y="253"/>
                    </a:cubicBezTo>
                    <a:cubicBezTo>
                      <a:pt x="4" y="253"/>
                      <a:pt x="2" y="257"/>
                      <a:pt x="2" y="259"/>
                    </a:cubicBezTo>
                    <a:cubicBezTo>
                      <a:pt x="2" y="260"/>
                      <a:pt x="0" y="264"/>
                      <a:pt x="2" y="266"/>
                    </a:cubicBezTo>
                    <a:cubicBezTo>
                      <a:pt x="4" y="268"/>
                      <a:pt x="2" y="270"/>
                      <a:pt x="4" y="271"/>
                    </a:cubicBezTo>
                    <a:cubicBezTo>
                      <a:pt x="6" y="272"/>
                      <a:pt x="12" y="271"/>
                      <a:pt x="11" y="274"/>
                    </a:cubicBezTo>
                    <a:cubicBezTo>
                      <a:pt x="10" y="277"/>
                      <a:pt x="11" y="283"/>
                      <a:pt x="12" y="283"/>
                    </a:cubicBezTo>
                    <a:cubicBezTo>
                      <a:pt x="13" y="283"/>
                      <a:pt x="14" y="287"/>
                      <a:pt x="16" y="286"/>
                    </a:cubicBezTo>
                    <a:cubicBezTo>
                      <a:pt x="18" y="286"/>
                      <a:pt x="26" y="285"/>
                      <a:pt x="30" y="286"/>
                    </a:cubicBezTo>
                    <a:cubicBezTo>
                      <a:pt x="32" y="287"/>
                      <a:pt x="33" y="288"/>
                      <a:pt x="34" y="289"/>
                    </a:cubicBezTo>
                    <a:cubicBezTo>
                      <a:pt x="36" y="288"/>
                      <a:pt x="41" y="291"/>
                      <a:pt x="42" y="290"/>
                    </a:cubicBezTo>
                    <a:cubicBezTo>
                      <a:pt x="43" y="288"/>
                      <a:pt x="37" y="284"/>
                      <a:pt x="38" y="282"/>
                    </a:cubicBezTo>
                    <a:cubicBezTo>
                      <a:pt x="38" y="280"/>
                      <a:pt x="37" y="278"/>
                      <a:pt x="37" y="276"/>
                    </a:cubicBezTo>
                    <a:cubicBezTo>
                      <a:pt x="37" y="274"/>
                      <a:pt x="36" y="270"/>
                      <a:pt x="38" y="269"/>
                    </a:cubicBezTo>
                    <a:cubicBezTo>
                      <a:pt x="41" y="267"/>
                      <a:pt x="41" y="265"/>
                      <a:pt x="43" y="265"/>
                    </a:cubicBezTo>
                    <a:cubicBezTo>
                      <a:pt x="44" y="266"/>
                      <a:pt x="47" y="264"/>
                      <a:pt x="47" y="260"/>
                    </a:cubicBezTo>
                    <a:cubicBezTo>
                      <a:pt x="48" y="255"/>
                      <a:pt x="50" y="254"/>
                      <a:pt x="53" y="251"/>
                    </a:cubicBezTo>
                    <a:cubicBezTo>
                      <a:pt x="57" y="247"/>
                      <a:pt x="64" y="244"/>
                      <a:pt x="63" y="243"/>
                    </a:cubicBezTo>
                    <a:cubicBezTo>
                      <a:pt x="62" y="241"/>
                      <a:pt x="64" y="237"/>
                      <a:pt x="64" y="235"/>
                    </a:cubicBezTo>
                    <a:cubicBezTo>
                      <a:pt x="64" y="233"/>
                      <a:pt x="58" y="234"/>
                      <a:pt x="56" y="233"/>
                    </a:cubicBezTo>
                    <a:cubicBezTo>
                      <a:pt x="54" y="232"/>
                      <a:pt x="47" y="227"/>
                      <a:pt x="51" y="221"/>
                    </a:cubicBezTo>
                    <a:cubicBezTo>
                      <a:pt x="54" y="214"/>
                      <a:pt x="62" y="213"/>
                      <a:pt x="64" y="213"/>
                    </a:cubicBezTo>
                    <a:cubicBezTo>
                      <a:pt x="66" y="213"/>
                      <a:pt x="64" y="210"/>
                      <a:pt x="66" y="209"/>
                    </a:cubicBezTo>
                    <a:cubicBezTo>
                      <a:pt x="67" y="208"/>
                      <a:pt x="68" y="206"/>
                      <a:pt x="68" y="203"/>
                    </a:cubicBezTo>
                    <a:cubicBezTo>
                      <a:pt x="68" y="200"/>
                      <a:pt x="68" y="195"/>
                      <a:pt x="71" y="195"/>
                    </a:cubicBezTo>
                    <a:cubicBezTo>
                      <a:pt x="74" y="195"/>
                      <a:pt x="75" y="193"/>
                      <a:pt x="73" y="192"/>
                    </a:cubicBezTo>
                    <a:cubicBezTo>
                      <a:pt x="71" y="192"/>
                      <a:pt x="70" y="190"/>
                      <a:pt x="74" y="189"/>
                    </a:cubicBezTo>
                    <a:cubicBezTo>
                      <a:pt x="77" y="189"/>
                      <a:pt x="76" y="192"/>
                      <a:pt x="78" y="192"/>
                    </a:cubicBezTo>
                    <a:cubicBezTo>
                      <a:pt x="80" y="192"/>
                      <a:pt x="84" y="188"/>
                      <a:pt x="81" y="186"/>
                    </a:cubicBezTo>
                    <a:cubicBezTo>
                      <a:pt x="78" y="183"/>
                      <a:pt x="77" y="187"/>
                      <a:pt x="76" y="187"/>
                    </a:cubicBezTo>
                    <a:cubicBezTo>
                      <a:pt x="74" y="187"/>
                      <a:pt x="73" y="185"/>
                      <a:pt x="71" y="185"/>
                    </a:cubicBezTo>
                    <a:cubicBezTo>
                      <a:pt x="70" y="185"/>
                      <a:pt x="71" y="180"/>
                      <a:pt x="70" y="179"/>
                    </a:cubicBezTo>
                    <a:cubicBezTo>
                      <a:pt x="69" y="177"/>
                      <a:pt x="68" y="173"/>
                      <a:pt x="70" y="171"/>
                    </a:cubicBezTo>
                    <a:cubicBezTo>
                      <a:pt x="71" y="169"/>
                      <a:pt x="77" y="174"/>
                      <a:pt x="82" y="175"/>
                    </a:cubicBezTo>
                    <a:cubicBezTo>
                      <a:pt x="88" y="175"/>
                      <a:pt x="92" y="172"/>
                      <a:pt x="92" y="170"/>
                    </a:cubicBezTo>
                    <a:cubicBezTo>
                      <a:pt x="92" y="168"/>
                      <a:pt x="89" y="165"/>
                      <a:pt x="92" y="162"/>
                    </a:cubicBezTo>
                    <a:cubicBezTo>
                      <a:pt x="96" y="160"/>
                      <a:pt x="93" y="160"/>
                      <a:pt x="92" y="157"/>
                    </a:cubicBezTo>
                    <a:cubicBezTo>
                      <a:pt x="91" y="154"/>
                      <a:pt x="94" y="152"/>
                      <a:pt x="95" y="154"/>
                    </a:cubicBezTo>
                    <a:cubicBezTo>
                      <a:pt x="96" y="155"/>
                      <a:pt x="107" y="154"/>
                      <a:pt x="116" y="152"/>
                    </a:cubicBezTo>
                    <a:cubicBezTo>
                      <a:pt x="124" y="150"/>
                      <a:pt x="130" y="147"/>
                      <a:pt x="131" y="145"/>
                    </a:cubicBezTo>
                    <a:cubicBezTo>
                      <a:pt x="131" y="142"/>
                      <a:pt x="137" y="136"/>
                      <a:pt x="138" y="134"/>
                    </a:cubicBezTo>
                    <a:cubicBezTo>
                      <a:pt x="140" y="132"/>
                      <a:pt x="138" y="129"/>
                      <a:pt x="135" y="129"/>
                    </a:cubicBezTo>
                    <a:cubicBezTo>
                      <a:pt x="131" y="128"/>
                      <a:pt x="131" y="124"/>
                      <a:pt x="133" y="122"/>
                    </a:cubicBezTo>
                    <a:cubicBezTo>
                      <a:pt x="135" y="120"/>
                      <a:pt x="132" y="117"/>
                      <a:pt x="129" y="117"/>
                    </a:cubicBezTo>
                    <a:cubicBezTo>
                      <a:pt x="126" y="117"/>
                      <a:pt x="120" y="114"/>
                      <a:pt x="123" y="112"/>
                    </a:cubicBezTo>
                    <a:cubicBezTo>
                      <a:pt x="125" y="110"/>
                      <a:pt x="125" y="110"/>
                      <a:pt x="126" y="111"/>
                    </a:cubicBezTo>
                    <a:cubicBezTo>
                      <a:pt x="127" y="110"/>
                      <a:pt x="127" y="108"/>
                      <a:pt x="127" y="108"/>
                    </a:cubicBezTo>
                    <a:cubicBezTo>
                      <a:pt x="126" y="107"/>
                      <a:pt x="124" y="108"/>
                      <a:pt x="124" y="103"/>
                    </a:cubicBezTo>
                    <a:cubicBezTo>
                      <a:pt x="125" y="98"/>
                      <a:pt x="126" y="99"/>
                      <a:pt x="127" y="92"/>
                    </a:cubicBezTo>
                    <a:cubicBezTo>
                      <a:pt x="127" y="86"/>
                      <a:pt x="129" y="82"/>
                      <a:pt x="129" y="79"/>
                    </a:cubicBezTo>
                    <a:cubicBezTo>
                      <a:pt x="129" y="75"/>
                      <a:pt x="135" y="71"/>
                      <a:pt x="139" y="66"/>
                    </a:cubicBezTo>
                    <a:cubicBezTo>
                      <a:pt x="142" y="60"/>
                      <a:pt x="150" y="53"/>
                      <a:pt x="153" y="51"/>
                    </a:cubicBezTo>
                    <a:cubicBezTo>
                      <a:pt x="156" y="49"/>
                      <a:pt x="162" y="47"/>
                      <a:pt x="163" y="46"/>
                    </a:cubicBezTo>
                    <a:cubicBezTo>
                      <a:pt x="163" y="44"/>
                      <a:pt x="163" y="34"/>
                      <a:pt x="161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3503129" y="4418536"/>
                <a:ext cx="163114" cy="836902"/>
              </a:xfrm>
              <a:custGeom>
                <a:rect b="b" l="l" r="r" t="t"/>
                <a:pathLst>
                  <a:path extrusionOk="0" h="363" w="71">
                    <a:moveTo>
                      <a:pt x="33" y="322"/>
                    </a:moveTo>
                    <a:cubicBezTo>
                      <a:pt x="31" y="323"/>
                      <a:pt x="30" y="319"/>
                      <a:pt x="29" y="319"/>
                    </a:cubicBezTo>
                    <a:cubicBezTo>
                      <a:pt x="28" y="319"/>
                      <a:pt x="27" y="313"/>
                      <a:pt x="28" y="310"/>
                    </a:cubicBezTo>
                    <a:cubicBezTo>
                      <a:pt x="29" y="307"/>
                      <a:pt x="23" y="308"/>
                      <a:pt x="21" y="307"/>
                    </a:cubicBezTo>
                    <a:cubicBezTo>
                      <a:pt x="19" y="306"/>
                      <a:pt x="21" y="304"/>
                      <a:pt x="19" y="302"/>
                    </a:cubicBezTo>
                    <a:cubicBezTo>
                      <a:pt x="17" y="300"/>
                      <a:pt x="19" y="296"/>
                      <a:pt x="19" y="295"/>
                    </a:cubicBezTo>
                    <a:cubicBezTo>
                      <a:pt x="19" y="293"/>
                      <a:pt x="21" y="289"/>
                      <a:pt x="23" y="289"/>
                    </a:cubicBezTo>
                    <a:cubicBezTo>
                      <a:pt x="26" y="289"/>
                      <a:pt x="24" y="285"/>
                      <a:pt x="27" y="284"/>
                    </a:cubicBezTo>
                    <a:cubicBezTo>
                      <a:pt x="29" y="282"/>
                      <a:pt x="24" y="279"/>
                      <a:pt x="27" y="277"/>
                    </a:cubicBezTo>
                    <a:cubicBezTo>
                      <a:pt x="29" y="276"/>
                      <a:pt x="27" y="273"/>
                      <a:pt x="30" y="272"/>
                    </a:cubicBezTo>
                    <a:cubicBezTo>
                      <a:pt x="33" y="272"/>
                      <a:pt x="30" y="267"/>
                      <a:pt x="32" y="267"/>
                    </a:cubicBezTo>
                    <a:cubicBezTo>
                      <a:pt x="35" y="266"/>
                      <a:pt x="32" y="263"/>
                      <a:pt x="33" y="260"/>
                    </a:cubicBezTo>
                    <a:cubicBezTo>
                      <a:pt x="33" y="257"/>
                      <a:pt x="31" y="255"/>
                      <a:pt x="34" y="254"/>
                    </a:cubicBezTo>
                    <a:cubicBezTo>
                      <a:pt x="37" y="253"/>
                      <a:pt x="35" y="250"/>
                      <a:pt x="33" y="249"/>
                    </a:cubicBezTo>
                    <a:cubicBezTo>
                      <a:pt x="30" y="247"/>
                      <a:pt x="33" y="247"/>
                      <a:pt x="36" y="247"/>
                    </a:cubicBezTo>
                    <a:cubicBezTo>
                      <a:pt x="38" y="247"/>
                      <a:pt x="37" y="243"/>
                      <a:pt x="35" y="243"/>
                    </a:cubicBezTo>
                    <a:cubicBezTo>
                      <a:pt x="32" y="244"/>
                      <a:pt x="30" y="241"/>
                      <a:pt x="32" y="239"/>
                    </a:cubicBezTo>
                    <a:cubicBezTo>
                      <a:pt x="34" y="237"/>
                      <a:pt x="30" y="236"/>
                      <a:pt x="31" y="234"/>
                    </a:cubicBezTo>
                    <a:cubicBezTo>
                      <a:pt x="32" y="233"/>
                      <a:pt x="32" y="231"/>
                      <a:pt x="30" y="230"/>
                    </a:cubicBezTo>
                    <a:cubicBezTo>
                      <a:pt x="29" y="229"/>
                      <a:pt x="30" y="222"/>
                      <a:pt x="31" y="221"/>
                    </a:cubicBezTo>
                    <a:cubicBezTo>
                      <a:pt x="33" y="221"/>
                      <a:pt x="32" y="215"/>
                      <a:pt x="32" y="213"/>
                    </a:cubicBezTo>
                    <a:cubicBezTo>
                      <a:pt x="32" y="211"/>
                      <a:pt x="30" y="209"/>
                      <a:pt x="30" y="207"/>
                    </a:cubicBezTo>
                    <a:cubicBezTo>
                      <a:pt x="30" y="205"/>
                      <a:pt x="32" y="205"/>
                      <a:pt x="32" y="202"/>
                    </a:cubicBezTo>
                    <a:cubicBezTo>
                      <a:pt x="32" y="198"/>
                      <a:pt x="33" y="197"/>
                      <a:pt x="35" y="197"/>
                    </a:cubicBezTo>
                    <a:cubicBezTo>
                      <a:pt x="36" y="196"/>
                      <a:pt x="35" y="192"/>
                      <a:pt x="35" y="190"/>
                    </a:cubicBezTo>
                    <a:cubicBezTo>
                      <a:pt x="35" y="189"/>
                      <a:pt x="39" y="190"/>
                      <a:pt x="40" y="187"/>
                    </a:cubicBezTo>
                    <a:cubicBezTo>
                      <a:pt x="40" y="184"/>
                      <a:pt x="37" y="185"/>
                      <a:pt x="38" y="183"/>
                    </a:cubicBezTo>
                    <a:cubicBezTo>
                      <a:pt x="38" y="180"/>
                      <a:pt x="37" y="177"/>
                      <a:pt x="37" y="172"/>
                    </a:cubicBezTo>
                    <a:cubicBezTo>
                      <a:pt x="37" y="167"/>
                      <a:pt x="42" y="166"/>
                      <a:pt x="43" y="164"/>
                    </a:cubicBezTo>
                    <a:cubicBezTo>
                      <a:pt x="45" y="163"/>
                      <a:pt x="41" y="155"/>
                      <a:pt x="43" y="154"/>
                    </a:cubicBezTo>
                    <a:cubicBezTo>
                      <a:pt x="46" y="153"/>
                      <a:pt x="44" y="149"/>
                      <a:pt x="46" y="148"/>
                    </a:cubicBezTo>
                    <a:cubicBezTo>
                      <a:pt x="48" y="147"/>
                      <a:pt x="47" y="144"/>
                      <a:pt x="48" y="141"/>
                    </a:cubicBezTo>
                    <a:cubicBezTo>
                      <a:pt x="49" y="139"/>
                      <a:pt x="46" y="137"/>
                      <a:pt x="46" y="134"/>
                    </a:cubicBezTo>
                    <a:cubicBezTo>
                      <a:pt x="46" y="132"/>
                      <a:pt x="46" y="129"/>
                      <a:pt x="43" y="127"/>
                    </a:cubicBezTo>
                    <a:cubicBezTo>
                      <a:pt x="41" y="124"/>
                      <a:pt x="42" y="118"/>
                      <a:pt x="43" y="118"/>
                    </a:cubicBezTo>
                    <a:cubicBezTo>
                      <a:pt x="45" y="118"/>
                      <a:pt x="44" y="112"/>
                      <a:pt x="47" y="112"/>
                    </a:cubicBezTo>
                    <a:cubicBezTo>
                      <a:pt x="49" y="111"/>
                      <a:pt x="48" y="107"/>
                      <a:pt x="47" y="103"/>
                    </a:cubicBezTo>
                    <a:cubicBezTo>
                      <a:pt x="46" y="100"/>
                      <a:pt x="49" y="102"/>
                      <a:pt x="49" y="99"/>
                    </a:cubicBezTo>
                    <a:cubicBezTo>
                      <a:pt x="49" y="96"/>
                      <a:pt x="50" y="93"/>
                      <a:pt x="53" y="92"/>
                    </a:cubicBezTo>
                    <a:cubicBezTo>
                      <a:pt x="55" y="91"/>
                      <a:pt x="55" y="87"/>
                      <a:pt x="55" y="85"/>
                    </a:cubicBezTo>
                    <a:cubicBezTo>
                      <a:pt x="55" y="83"/>
                      <a:pt x="58" y="83"/>
                      <a:pt x="60" y="81"/>
                    </a:cubicBezTo>
                    <a:cubicBezTo>
                      <a:pt x="62" y="80"/>
                      <a:pt x="57" y="77"/>
                      <a:pt x="60" y="76"/>
                    </a:cubicBezTo>
                    <a:cubicBezTo>
                      <a:pt x="62" y="74"/>
                      <a:pt x="57" y="68"/>
                      <a:pt x="59" y="67"/>
                    </a:cubicBezTo>
                    <a:cubicBezTo>
                      <a:pt x="60" y="66"/>
                      <a:pt x="59" y="63"/>
                      <a:pt x="59" y="61"/>
                    </a:cubicBezTo>
                    <a:cubicBezTo>
                      <a:pt x="60" y="59"/>
                      <a:pt x="68" y="56"/>
                      <a:pt x="69" y="54"/>
                    </a:cubicBezTo>
                    <a:cubicBezTo>
                      <a:pt x="69" y="53"/>
                      <a:pt x="70" y="49"/>
                      <a:pt x="70" y="45"/>
                    </a:cubicBezTo>
                    <a:cubicBezTo>
                      <a:pt x="68" y="46"/>
                      <a:pt x="66" y="47"/>
                      <a:pt x="65" y="46"/>
                    </a:cubicBezTo>
                    <a:cubicBezTo>
                      <a:pt x="64" y="45"/>
                      <a:pt x="65" y="40"/>
                      <a:pt x="63" y="37"/>
                    </a:cubicBezTo>
                    <a:cubicBezTo>
                      <a:pt x="61" y="35"/>
                      <a:pt x="63" y="31"/>
                      <a:pt x="60" y="30"/>
                    </a:cubicBezTo>
                    <a:cubicBezTo>
                      <a:pt x="58" y="29"/>
                      <a:pt x="56" y="25"/>
                      <a:pt x="58" y="23"/>
                    </a:cubicBezTo>
                    <a:cubicBezTo>
                      <a:pt x="59" y="22"/>
                      <a:pt x="58" y="19"/>
                      <a:pt x="59" y="18"/>
                    </a:cubicBezTo>
                    <a:cubicBezTo>
                      <a:pt x="61" y="16"/>
                      <a:pt x="58" y="16"/>
                      <a:pt x="56" y="13"/>
                    </a:cubicBezTo>
                    <a:cubicBezTo>
                      <a:pt x="54" y="10"/>
                      <a:pt x="57" y="7"/>
                      <a:pt x="54" y="5"/>
                    </a:cubicBezTo>
                    <a:cubicBezTo>
                      <a:pt x="51" y="2"/>
                      <a:pt x="51" y="0"/>
                      <a:pt x="50" y="1"/>
                    </a:cubicBezTo>
                    <a:cubicBezTo>
                      <a:pt x="50" y="2"/>
                      <a:pt x="49" y="6"/>
                      <a:pt x="47" y="7"/>
                    </a:cubicBezTo>
                    <a:cubicBezTo>
                      <a:pt x="47" y="8"/>
                      <a:pt x="46" y="8"/>
                      <a:pt x="45" y="9"/>
                    </a:cubicBezTo>
                    <a:cubicBezTo>
                      <a:pt x="45" y="11"/>
                      <a:pt x="45" y="14"/>
                      <a:pt x="45" y="16"/>
                    </a:cubicBezTo>
                    <a:cubicBezTo>
                      <a:pt x="46" y="19"/>
                      <a:pt x="47" y="32"/>
                      <a:pt x="46" y="37"/>
                    </a:cubicBezTo>
                    <a:cubicBezTo>
                      <a:pt x="45" y="42"/>
                      <a:pt x="44" y="46"/>
                      <a:pt x="43" y="49"/>
                    </a:cubicBezTo>
                    <a:cubicBezTo>
                      <a:pt x="42" y="52"/>
                      <a:pt x="45" y="52"/>
                      <a:pt x="44" y="53"/>
                    </a:cubicBezTo>
                    <a:cubicBezTo>
                      <a:pt x="42" y="55"/>
                      <a:pt x="43" y="58"/>
                      <a:pt x="43" y="64"/>
                    </a:cubicBezTo>
                    <a:cubicBezTo>
                      <a:pt x="43" y="70"/>
                      <a:pt x="40" y="79"/>
                      <a:pt x="39" y="83"/>
                    </a:cubicBezTo>
                    <a:cubicBezTo>
                      <a:pt x="39" y="86"/>
                      <a:pt x="37" y="87"/>
                      <a:pt x="37" y="91"/>
                    </a:cubicBezTo>
                    <a:cubicBezTo>
                      <a:pt x="38" y="94"/>
                      <a:pt x="36" y="96"/>
                      <a:pt x="34" y="98"/>
                    </a:cubicBezTo>
                    <a:cubicBezTo>
                      <a:pt x="32" y="99"/>
                      <a:pt x="37" y="105"/>
                      <a:pt x="37" y="107"/>
                    </a:cubicBezTo>
                    <a:cubicBezTo>
                      <a:pt x="36" y="110"/>
                      <a:pt x="33" y="112"/>
                      <a:pt x="34" y="116"/>
                    </a:cubicBezTo>
                    <a:cubicBezTo>
                      <a:pt x="35" y="122"/>
                      <a:pt x="34" y="132"/>
                      <a:pt x="34" y="134"/>
                    </a:cubicBezTo>
                    <a:cubicBezTo>
                      <a:pt x="34" y="136"/>
                      <a:pt x="31" y="136"/>
                      <a:pt x="32" y="139"/>
                    </a:cubicBezTo>
                    <a:cubicBezTo>
                      <a:pt x="32" y="143"/>
                      <a:pt x="30" y="144"/>
                      <a:pt x="29" y="149"/>
                    </a:cubicBezTo>
                    <a:cubicBezTo>
                      <a:pt x="28" y="155"/>
                      <a:pt x="24" y="162"/>
                      <a:pt x="23" y="167"/>
                    </a:cubicBezTo>
                    <a:cubicBezTo>
                      <a:pt x="21" y="171"/>
                      <a:pt x="21" y="173"/>
                      <a:pt x="19" y="173"/>
                    </a:cubicBezTo>
                    <a:cubicBezTo>
                      <a:pt x="17" y="173"/>
                      <a:pt x="16" y="175"/>
                      <a:pt x="18" y="179"/>
                    </a:cubicBezTo>
                    <a:cubicBezTo>
                      <a:pt x="20" y="182"/>
                      <a:pt x="17" y="185"/>
                      <a:pt x="19" y="189"/>
                    </a:cubicBezTo>
                    <a:cubicBezTo>
                      <a:pt x="21" y="193"/>
                      <a:pt x="20" y="194"/>
                      <a:pt x="19" y="197"/>
                    </a:cubicBezTo>
                    <a:cubicBezTo>
                      <a:pt x="18" y="201"/>
                      <a:pt x="17" y="201"/>
                      <a:pt x="17" y="204"/>
                    </a:cubicBezTo>
                    <a:cubicBezTo>
                      <a:pt x="17" y="207"/>
                      <a:pt x="14" y="210"/>
                      <a:pt x="16" y="213"/>
                    </a:cubicBezTo>
                    <a:cubicBezTo>
                      <a:pt x="17" y="217"/>
                      <a:pt x="17" y="218"/>
                      <a:pt x="15" y="218"/>
                    </a:cubicBezTo>
                    <a:cubicBezTo>
                      <a:pt x="13" y="218"/>
                      <a:pt x="12" y="221"/>
                      <a:pt x="12" y="227"/>
                    </a:cubicBezTo>
                    <a:cubicBezTo>
                      <a:pt x="11" y="233"/>
                      <a:pt x="11" y="233"/>
                      <a:pt x="15" y="232"/>
                    </a:cubicBezTo>
                    <a:cubicBezTo>
                      <a:pt x="20" y="232"/>
                      <a:pt x="16" y="218"/>
                      <a:pt x="19" y="218"/>
                    </a:cubicBezTo>
                    <a:cubicBezTo>
                      <a:pt x="22" y="218"/>
                      <a:pt x="19" y="216"/>
                      <a:pt x="22" y="215"/>
                    </a:cubicBezTo>
                    <a:cubicBezTo>
                      <a:pt x="25" y="214"/>
                      <a:pt x="22" y="217"/>
                      <a:pt x="24" y="218"/>
                    </a:cubicBezTo>
                    <a:cubicBezTo>
                      <a:pt x="26" y="218"/>
                      <a:pt x="27" y="220"/>
                      <a:pt x="25" y="221"/>
                    </a:cubicBezTo>
                    <a:cubicBezTo>
                      <a:pt x="22" y="223"/>
                      <a:pt x="25" y="226"/>
                      <a:pt x="24" y="228"/>
                    </a:cubicBezTo>
                    <a:cubicBezTo>
                      <a:pt x="23" y="230"/>
                      <a:pt x="21" y="232"/>
                      <a:pt x="22" y="235"/>
                    </a:cubicBezTo>
                    <a:cubicBezTo>
                      <a:pt x="23" y="237"/>
                      <a:pt x="21" y="237"/>
                      <a:pt x="21" y="240"/>
                    </a:cubicBezTo>
                    <a:cubicBezTo>
                      <a:pt x="20" y="243"/>
                      <a:pt x="22" y="243"/>
                      <a:pt x="21" y="244"/>
                    </a:cubicBezTo>
                    <a:cubicBezTo>
                      <a:pt x="20" y="244"/>
                      <a:pt x="23" y="247"/>
                      <a:pt x="21" y="247"/>
                    </a:cubicBezTo>
                    <a:cubicBezTo>
                      <a:pt x="19" y="247"/>
                      <a:pt x="20" y="250"/>
                      <a:pt x="21" y="252"/>
                    </a:cubicBezTo>
                    <a:cubicBezTo>
                      <a:pt x="22" y="254"/>
                      <a:pt x="19" y="253"/>
                      <a:pt x="17" y="254"/>
                    </a:cubicBezTo>
                    <a:cubicBezTo>
                      <a:pt x="15" y="256"/>
                      <a:pt x="19" y="258"/>
                      <a:pt x="18" y="260"/>
                    </a:cubicBezTo>
                    <a:cubicBezTo>
                      <a:pt x="17" y="262"/>
                      <a:pt x="14" y="259"/>
                      <a:pt x="13" y="257"/>
                    </a:cubicBezTo>
                    <a:cubicBezTo>
                      <a:pt x="11" y="256"/>
                      <a:pt x="15" y="254"/>
                      <a:pt x="16" y="252"/>
                    </a:cubicBezTo>
                    <a:cubicBezTo>
                      <a:pt x="18" y="250"/>
                      <a:pt x="15" y="245"/>
                      <a:pt x="12" y="246"/>
                    </a:cubicBezTo>
                    <a:cubicBezTo>
                      <a:pt x="9" y="247"/>
                      <a:pt x="15" y="250"/>
                      <a:pt x="15" y="253"/>
                    </a:cubicBezTo>
                    <a:cubicBezTo>
                      <a:pt x="15" y="255"/>
                      <a:pt x="10" y="252"/>
                      <a:pt x="10" y="255"/>
                    </a:cubicBezTo>
                    <a:cubicBezTo>
                      <a:pt x="10" y="257"/>
                      <a:pt x="7" y="256"/>
                      <a:pt x="6" y="258"/>
                    </a:cubicBezTo>
                    <a:cubicBezTo>
                      <a:pt x="4" y="260"/>
                      <a:pt x="8" y="261"/>
                      <a:pt x="6" y="262"/>
                    </a:cubicBezTo>
                    <a:cubicBezTo>
                      <a:pt x="4" y="262"/>
                      <a:pt x="1" y="265"/>
                      <a:pt x="1" y="267"/>
                    </a:cubicBezTo>
                    <a:cubicBezTo>
                      <a:pt x="1" y="269"/>
                      <a:pt x="3" y="269"/>
                      <a:pt x="3" y="267"/>
                    </a:cubicBezTo>
                    <a:cubicBezTo>
                      <a:pt x="3" y="265"/>
                      <a:pt x="6" y="265"/>
                      <a:pt x="7" y="267"/>
                    </a:cubicBezTo>
                    <a:cubicBezTo>
                      <a:pt x="8" y="269"/>
                      <a:pt x="9" y="267"/>
                      <a:pt x="11" y="268"/>
                    </a:cubicBezTo>
                    <a:cubicBezTo>
                      <a:pt x="14" y="268"/>
                      <a:pt x="13" y="272"/>
                      <a:pt x="12" y="272"/>
                    </a:cubicBezTo>
                    <a:cubicBezTo>
                      <a:pt x="11" y="272"/>
                      <a:pt x="9" y="274"/>
                      <a:pt x="10" y="277"/>
                    </a:cubicBezTo>
                    <a:cubicBezTo>
                      <a:pt x="10" y="279"/>
                      <a:pt x="15" y="277"/>
                      <a:pt x="17" y="277"/>
                    </a:cubicBezTo>
                    <a:cubicBezTo>
                      <a:pt x="19" y="278"/>
                      <a:pt x="18" y="282"/>
                      <a:pt x="17" y="281"/>
                    </a:cubicBezTo>
                    <a:cubicBezTo>
                      <a:pt x="16" y="279"/>
                      <a:pt x="13" y="277"/>
                      <a:pt x="12" y="279"/>
                    </a:cubicBezTo>
                    <a:cubicBezTo>
                      <a:pt x="11" y="282"/>
                      <a:pt x="9" y="280"/>
                      <a:pt x="7" y="280"/>
                    </a:cubicBezTo>
                    <a:cubicBezTo>
                      <a:pt x="5" y="279"/>
                      <a:pt x="0" y="283"/>
                      <a:pt x="2" y="284"/>
                    </a:cubicBezTo>
                    <a:cubicBezTo>
                      <a:pt x="4" y="286"/>
                      <a:pt x="4" y="288"/>
                      <a:pt x="5" y="288"/>
                    </a:cubicBezTo>
                    <a:cubicBezTo>
                      <a:pt x="6" y="288"/>
                      <a:pt x="8" y="287"/>
                      <a:pt x="9" y="285"/>
                    </a:cubicBezTo>
                    <a:cubicBezTo>
                      <a:pt x="9" y="284"/>
                      <a:pt x="12" y="282"/>
                      <a:pt x="12" y="286"/>
                    </a:cubicBezTo>
                    <a:cubicBezTo>
                      <a:pt x="12" y="289"/>
                      <a:pt x="9" y="287"/>
                      <a:pt x="8" y="289"/>
                    </a:cubicBezTo>
                    <a:cubicBezTo>
                      <a:pt x="7" y="291"/>
                      <a:pt x="6" y="292"/>
                      <a:pt x="4" y="294"/>
                    </a:cubicBezTo>
                    <a:cubicBezTo>
                      <a:pt x="2" y="295"/>
                      <a:pt x="4" y="298"/>
                      <a:pt x="5" y="297"/>
                    </a:cubicBezTo>
                    <a:cubicBezTo>
                      <a:pt x="7" y="296"/>
                      <a:pt x="5" y="299"/>
                      <a:pt x="7" y="300"/>
                    </a:cubicBezTo>
                    <a:cubicBezTo>
                      <a:pt x="10" y="300"/>
                      <a:pt x="10" y="298"/>
                      <a:pt x="10" y="297"/>
                    </a:cubicBezTo>
                    <a:cubicBezTo>
                      <a:pt x="9" y="295"/>
                      <a:pt x="11" y="291"/>
                      <a:pt x="13" y="293"/>
                    </a:cubicBezTo>
                    <a:cubicBezTo>
                      <a:pt x="15" y="295"/>
                      <a:pt x="12" y="297"/>
                      <a:pt x="12" y="298"/>
                    </a:cubicBezTo>
                    <a:cubicBezTo>
                      <a:pt x="12" y="300"/>
                      <a:pt x="11" y="303"/>
                      <a:pt x="11" y="305"/>
                    </a:cubicBezTo>
                    <a:cubicBezTo>
                      <a:pt x="11" y="307"/>
                      <a:pt x="9" y="305"/>
                      <a:pt x="9" y="308"/>
                    </a:cubicBezTo>
                    <a:cubicBezTo>
                      <a:pt x="9" y="310"/>
                      <a:pt x="4" y="308"/>
                      <a:pt x="6" y="310"/>
                    </a:cubicBezTo>
                    <a:cubicBezTo>
                      <a:pt x="8" y="311"/>
                      <a:pt x="5" y="313"/>
                      <a:pt x="6" y="315"/>
                    </a:cubicBezTo>
                    <a:cubicBezTo>
                      <a:pt x="7" y="316"/>
                      <a:pt x="8" y="313"/>
                      <a:pt x="10" y="313"/>
                    </a:cubicBezTo>
                    <a:cubicBezTo>
                      <a:pt x="12" y="314"/>
                      <a:pt x="12" y="315"/>
                      <a:pt x="14" y="313"/>
                    </a:cubicBezTo>
                    <a:cubicBezTo>
                      <a:pt x="17" y="312"/>
                      <a:pt x="18" y="315"/>
                      <a:pt x="16" y="316"/>
                    </a:cubicBezTo>
                    <a:cubicBezTo>
                      <a:pt x="14" y="317"/>
                      <a:pt x="11" y="320"/>
                      <a:pt x="12" y="320"/>
                    </a:cubicBezTo>
                    <a:cubicBezTo>
                      <a:pt x="13" y="320"/>
                      <a:pt x="16" y="318"/>
                      <a:pt x="17" y="320"/>
                    </a:cubicBezTo>
                    <a:cubicBezTo>
                      <a:pt x="18" y="323"/>
                      <a:pt x="20" y="322"/>
                      <a:pt x="20" y="320"/>
                    </a:cubicBezTo>
                    <a:cubicBezTo>
                      <a:pt x="20" y="317"/>
                      <a:pt x="24" y="319"/>
                      <a:pt x="25" y="321"/>
                    </a:cubicBezTo>
                    <a:cubicBezTo>
                      <a:pt x="26" y="323"/>
                      <a:pt x="20" y="325"/>
                      <a:pt x="18" y="324"/>
                    </a:cubicBezTo>
                    <a:cubicBezTo>
                      <a:pt x="15" y="324"/>
                      <a:pt x="14" y="327"/>
                      <a:pt x="15" y="329"/>
                    </a:cubicBezTo>
                    <a:cubicBezTo>
                      <a:pt x="17" y="331"/>
                      <a:pt x="19" y="329"/>
                      <a:pt x="21" y="327"/>
                    </a:cubicBezTo>
                    <a:cubicBezTo>
                      <a:pt x="23" y="325"/>
                      <a:pt x="33" y="326"/>
                      <a:pt x="34" y="328"/>
                    </a:cubicBezTo>
                    <a:cubicBezTo>
                      <a:pt x="34" y="330"/>
                      <a:pt x="29" y="328"/>
                      <a:pt x="29" y="329"/>
                    </a:cubicBezTo>
                    <a:cubicBezTo>
                      <a:pt x="28" y="331"/>
                      <a:pt x="24" y="332"/>
                      <a:pt x="24" y="330"/>
                    </a:cubicBezTo>
                    <a:cubicBezTo>
                      <a:pt x="23" y="329"/>
                      <a:pt x="19" y="331"/>
                      <a:pt x="19" y="333"/>
                    </a:cubicBezTo>
                    <a:cubicBezTo>
                      <a:pt x="19" y="335"/>
                      <a:pt x="16" y="335"/>
                      <a:pt x="19" y="336"/>
                    </a:cubicBezTo>
                    <a:cubicBezTo>
                      <a:pt x="23" y="337"/>
                      <a:pt x="22" y="333"/>
                      <a:pt x="27" y="333"/>
                    </a:cubicBezTo>
                    <a:cubicBezTo>
                      <a:pt x="32" y="334"/>
                      <a:pt x="34" y="329"/>
                      <a:pt x="36" y="331"/>
                    </a:cubicBezTo>
                    <a:cubicBezTo>
                      <a:pt x="37" y="334"/>
                      <a:pt x="32" y="337"/>
                      <a:pt x="30" y="335"/>
                    </a:cubicBezTo>
                    <a:cubicBezTo>
                      <a:pt x="28" y="333"/>
                      <a:pt x="25" y="336"/>
                      <a:pt x="26" y="339"/>
                    </a:cubicBezTo>
                    <a:cubicBezTo>
                      <a:pt x="26" y="341"/>
                      <a:pt x="20" y="338"/>
                      <a:pt x="17" y="338"/>
                    </a:cubicBezTo>
                    <a:cubicBezTo>
                      <a:pt x="14" y="337"/>
                      <a:pt x="15" y="340"/>
                      <a:pt x="18" y="343"/>
                    </a:cubicBezTo>
                    <a:cubicBezTo>
                      <a:pt x="20" y="346"/>
                      <a:pt x="22" y="343"/>
                      <a:pt x="25" y="345"/>
                    </a:cubicBezTo>
                    <a:cubicBezTo>
                      <a:pt x="28" y="347"/>
                      <a:pt x="28" y="349"/>
                      <a:pt x="30" y="347"/>
                    </a:cubicBezTo>
                    <a:cubicBezTo>
                      <a:pt x="32" y="345"/>
                      <a:pt x="30" y="345"/>
                      <a:pt x="29" y="344"/>
                    </a:cubicBezTo>
                    <a:cubicBezTo>
                      <a:pt x="27" y="343"/>
                      <a:pt x="28" y="340"/>
                      <a:pt x="32" y="342"/>
                    </a:cubicBezTo>
                    <a:cubicBezTo>
                      <a:pt x="35" y="343"/>
                      <a:pt x="39" y="340"/>
                      <a:pt x="38" y="336"/>
                    </a:cubicBezTo>
                    <a:cubicBezTo>
                      <a:pt x="37" y="332"/>
                      <a:pt x="41" y="330"/>
                      <a:pt x="45" y="328"/>
                    </a:cubicBezTo>
                    <a:cubicBezTo>
                      <a:pt x="49" y="327"/>
                      <a:pt x="47" y="331"/>
                      <a:pt x="44" y="332"/>
                    </a:cubicBezTo>
                    <a:cubicBezTo>
                      <a:pt x="41" y="334"/>
                      <a:pt x="41" y="335"/>
                      <a:pt x="43" y="337"/>
                    </a:cubicBezTo>
                    <a:cubicBezTo>
                      <a:pt x="45" y="339"/>
                      <a:pt x="48" y="335"/>
                      <a:pt x="50" y="337"/>
                    </a:cubicBezTo>
                    <a:cubicBezTo>
                      <a:pt x="52" y="339"/>
                      <a:pt x="47" y="339"/>
                      <a:pt x="46" y="341"/>
                    </a:cubicBezTo>
                    <a:cubicBezTo>
                      <a:pt x="45" y="343"/>
                      <a:pt x="49" y="345"/>
                      <a:pt x="46" y="347"/>
                    </a:cubicBezTo>
                    <a:cubicBezTo>
                      <a:pt x="43" y="348"/>
                      <a:pt x="45" y="341"/>
                      <a:pt x="43" y="340"/>
                    </a:cubicBezTo>
                    <a:cubicBezTo>
                      <a:pt x="41" y="339"/>
                      <a:pt x="39" y="341"/>
                      <a:pt x="41" y="345"/>
                    </a:cubicBezTo>
                    <a:cubicBezTo>
                      <a:pt x="43" y="349"/>
                      <a:pt x="39" y="346"/>
                      <a:pt x="37" y="344"/>
                    </a:cubicBezTo>
                    <a:cubicBezTo>
                      <a:pt x="35" y="342"/>
                      <a:pt x="33" y="344"/>
                      <a:pt x="35" y="347"/>
                    </a:cubicBezTo>
                    <a:cubicBezTo>
                      <a:pt x="37" y="349"/>
                      <a:pt x="31" y="346"/>
                      <a:pt x="31" y="350"/>
                    </a:cubicBezTo>
                    <a:cubicBezTo>
                      <a:pt x="31" y="353"/>
                      <a:pt x="34" y="350"/>
                      <a:pt x="37" y="351"/>
                    </a:cubicBezTo>
                    <a:cubicBezTo>
                      <a:pt x="40" y="352"/>
                      <a:pt x="39" y="356"/>
                      <a:pt x="41" y="358"/>
                    </a:cubicBezTo>
                    <a:cubicBezTo>
                      <a:pt x="43" y="360"/>
                      <a:pt x="41" y="353"/>
                      <a:pt x="44" y="352"/>
                    </a:cubicBezTo>
                    <a:cubicBezTo>
                      <a:pt x="46" y="351"/>
                      <a:pt x="44" y="358"/>
                      <a:pt x="50" y="359"/>
                    </a:cubicBezTo>
                    <a:cubicBezTo>
                      <a:pt x="55" y="361"/>
                      <a:pt x="50" y="358"/>
                      <a:pt x="52" y="357"/>
                    </a:cubicBezTo>
                    <a:cubicBezTo>
                      <a:pt x="55" y="355"/>
                      <a:pt x="58" y="362"/>
                      <a:pt x="61" y="363"/>
                    </a:cubicBezTo>
                    <a:cubicBezTo>
                      <a:pt x="63" y="363"/>
                      <a:pt x="62" y="359"/>
                      <a:pt x="60" y="357"/>
                    </a:cubicBezTo>
                    <a:cubicBezTo>
                      <a:pt x="58" y="355"/>
                      <a:pt x="62" y="356"/>
                      <a:pt x="64" y="357"/>
                    </a:cubicBezTo>
                    <a:cubicBezTo>
                      <a:pt x="67" y="358"/>
                      <a:pt x="69" y="359"/>
                      <a:pt x="70" y="357"/>
                    </a:cubicBezTo>
                    <a:cubicBezTo>
                      <a:pt x="70" y="356"/>
                      <a:pt x="70" y="356"/>
                      <a:pt x="71" y="356"/>
                    </a:cubicBezTo>
                    <a:cubicBezTo>
                      <a:pt x="68" y="354"/>
                      <a:pt x="59" y="356"/>
                      <a:pt x="57" y="355"/>
                    </a:cubicBezTo>
                    <a:cubicBezTo>
                      <a:pt x="56" y="355"/>
                      <a:pt x="57" y="334"/>
                      <a:pt x="57" y="329"/>
                    </a:cubicBezTo>
                    <a:cubicBezTo>
                      <a:pt x="57" y="329"/>
                      <a:pt x="57" y="329"/>
                      <a:pt x="57" y="329"/>
                    </a:cubicBezTo>
                    <a:cubicBezTo>
                      <a:pt x="55" y="329"/>
                      <a:pt x="49" y="329"/>
                      <a:pt x="50" y="326"/>
                    </a:cubicBezTo>
                    <a:cubicBezTo>
                      <a:pt x="50" y="325"/>
                      <a:pt x="51" y="325"/>
                      <a:pt x="51" y="325"/>
                    </a:cubicBezTo>
                    <a:cubicBezTo>
                      <a:pt x="50" y="324"/>
                      <a:pt x="49" y="323"/>
                      <a:pt x="47" y="322"/>
                    </a:cubicBezTo>
                    <a:cubicBezTo>
                      <a:pt x="43" y="321"/>
                      <a:pt x="35" y="322"/>
                      <a:pt x="33" y="3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3745291" y="4454923"/>
                <a:ext cx="163114" cy="166878"/>
              </a:xfrm>
              <a:custGeom>
                <a:rect b="b" l="l" r="r" t="t"/>
                <a:pathLst>
                  <a:path extrusionOk="0" h="72" w="71">
                    <a:moveTo>
                      <a:pt x="69" y="39"/>
                    </a:moveTo>
                    <a:cubicBezTo>
                      <a:pt x="66" y="37"/>
                      <a:pt x="63" y="40"/>
                      <a:pt x="62" y="40"/>
                    </a:cubicBezTo>
                    <a:cubicBezTo>
                      <a:pt x="61" y="40"/>
                      <a:pt x="59" y="34"/>
                      <a:pt x="58" y="31"/>
                    </a:cubicBezTo>
                    <a:cubicBezTo>
                      <a:pt x="57" y="28"/>
                      <a:pt x="54" y="23"/>
                      <a:pt x="52" y="24"/>
                    </a:cubicBezTo>
                    <a:cubicBezTo>
                      <a:pt x="50" y="26"/>
                      <a:pt x="51" y="24"/>
                      <a:pt x="45" y="24"/>
                    </a:cubicBezTo>
                    <a:cubicBezTo>
                      <a:pt x="40" y="23"/>
                      <a:pt x="40" y="22"/>
                      <a:pt x="41" y="17"/>
                    </a:cubicBezTo>
                    <a:cubicBezTo>
                      <a:pt x="43" y="12"/>
                      <a:pt x="38" y="8"/>
                      <a:pt x="40" y="7"/>
                    </a:cubicBezTo>
                    <a:cubicBezTo>
                      <a:pt x="41" y="6"/>
                      <a:pt x="41" y="5"/>
                      <a:pt x="40" y="3"/>
                    </a:cubicBezTo>
                    <a:cubicBezTo>
                      <a:pt x="39" y="3"/>
                      <a:pt x="39" y="3"/>
                      <a:pt x="38" y="3"/>
                    </a:cubicBezTo>
                    <a:cubicBezTo>
                      <a:pt x="36" y="3"/>
                      <a:pt x="34" y="0"/>
                      <a:pt x="31" y="0"/>
                    </a:cubicBezTo>
                    <a:cubicBezTo>
                      <a:pt x="27" y="0"/>
                      <a:pt x="24" y="0"/>
                      <a:pt x="21" y="1"/>
                    </a:cubicBezTo>
                    <a:cubicBezTo>
                      <a:pt x="19" y="2"/>
                      <a:pt x="14" y="1"/>
                      <a:pt x="12" y="3"/>
                    </a:cubicBezTo>
                    <a:cubicBezTo>
                      <a:pt x="9" y="5"/>
                      <a:pt x="5" y="9"/>
                      <a:pt x="5" y="10"/>
                    </a:cubicBezTo>
                    <a:cubicBezTo>
                      <a:pt x="6" y="12"/>
                      <a:pt x="4" y="22"/>
                      <a:pt x="3" y="23"/>
                    </a:cubicBezTo>
                    <a:cubicBezTo>
                      <a:pt x="3" y="23"/>
                      <a:pt x="1" y="23"/>
                      <a:pt x="0" y="23"/>
                    </a:cubicBezTo>
                    <a:cubicBezTo>
                      <a:pt x="2" y="26"/>
                      <a:pt x="8" y="32"/>
                      <a:pt x="11" y="34"/>
                    </a:cubicBezTo>
                    <a:cubicBezTo>
                      <a:pt x="16" y="37"/>
                      <a:pt x="15" y="39"/>
                      <a:pt x="20" y="40"/>
                    </a:cubicBezTo>
                    <a:cubicBezTo>
                      <a:pt x="25" y="40"/>
                      <a:pt x="28" y="42"/>
                      <a:pt x="29" y="44"/>
                    </a:cubicBezTo>
                    <a:cubicBezTo>
                      <a:pt x="31" y="46"/>
                      <a:pt x="43" y="50"/>
                      <a:pt x="44" y="52"/>
                    </a:cubicBezTo>
                    <a:cubicBezTo>
                      <a:pt x="45" y="53"/>
                      <a:pt x="38" y="58"/>
                      <a:pt x="38" y="62"/>
                    </a:cubicBezTo>
                    <a:cubicBezTo>
                      <a:pt x="38" y="67"/>
                      <a:pt x="35" y="66"/>
                      <a:pt x="35" y="68"/>
                    </a:cubicBezTo>
                    <a:cubicBezTo>
                      <a:pt x="35" y="69"/>
                      <a:pt x="41" y="68"/>
                      <a:pt x="43" y="69"/>
                    </a:cubicBezTo>
                    <a:cubicBezTo>
                      <a:pt x="45" y="71"/>
                      <a:pt x="48" y="69"/>
                      <a:pt x="50" y="70"/>
                    </a:cubicBezTo>
                    <a:cubicBezTo>
                      <a:pt x="53" y="72"/>
                      <a:pt x="56" y="68"/>
                      <a:pt x="57" y="69"/>
                    </a:cubicBezTo>
                    <a:cubicBezTo>
                      <a:pt x="59" y="69"/>
                      <a:pt x="61" y="65"/>
                      <a:pt x="64" y="66"/>
                    </a:cubicBezTo>
                    <a:cubicBezTo>
                      <a:pt x="66" y="66"/>
                      <a:pt x="68" y="57"/>
                      <a:pt x="68" y="54"/>
                    </a:cubicBezTo>
                    <a:cubicBezTo>
                      <a:pt x="67" y="50"/>
                      <a:pt x="71" y="40"/>
                      <a:pt x="69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3313665" y="3881514"/>
                <a:ext cx="62736" cy="50189"/>
              </a:xfrm>
              <a:custGeom>
                <a:rect b="b" l="l" r="r" t="t"/>
                <a:pathLst>
                  <a:path extrusionOk="0" h="22" w="27">
                    <a:moveTo>
                      <a:pt x="26" y="17"/>
                    </a:moveTo>
                    <a:cubicBezTo>
                      <a:pt x="25" y="16"/>
                      <a:pt x="26" y="14"/>
                      <a:pt x="27" y="12"/>
                    </a:cubicBezTo>
                    <a:cubicBezTo>
                      <a:pt x="24" y="9"/>
                      <a:pt x="21" y="5"/>
                      <a:pt x="19" y="2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3" y="0"/>
                      <a:pt x="9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8" y="12"/>
                      <a:pt x="7" y="9"/>
                      <a:pt x="9" y="9"/>
                    </a:cubicBezTo>
                    <a:cubicBezTo>
                      <a:pt x="11" y="9"/>
                      <a:pt x="11" y="12"/>
                      <a:pt x="12" y="12"/>
                    </a:cubicBezTo>
                    <a:cubicBezTo>
                      <a:pt x="14" y="12"/>
                      <a:pt x="18" y="15"/>
                      <a:pt x="18" y="17"/>
                    </a:cubicBezTo>
                    <a:cubicBezTo>
                      <a:pt x="18" y="20"/>
                      <a:pt x="20" y="22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0"/>
                      <a:pt x="26" y="18"/>
                      <a:pt x="26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3371383" y="3906608"/>
                <a:ext cx="109161" cy="50189"/>
              </a:xfrm>
              <a:custGeom>
                <a:rect b="b" l="l" r="r" t="t"/>
                <a:pathLst>
                  <a:path extrusionOk="0" h="22" w="47">
                    <a:moveTo>
                      <a:pt x="42" y="6"/>
                    </a:moveTo>
                    <a:cubicBezTo>
                      <a:pt x="39" y="2"/>
                      <a:pt x="34" y="2"/>
                      <a:pt x="30" y="1"/>
                    </a:cubicBezTo>
                    <a:cubicBezTo>
                      <a:pt x="27" y="0"/>
                      <a:pt x="23" y="1"/>
                      <a:pt x="19" y="5"/>
                    </a:cubicBezTo>
                    <a:cubicBezTo>
                      <a:pt x="15" y="9"/>
                      <a:pt x="10" y="7"/>
                      <a:pt x="6" y="5"/>
                    </a:cubicBezTo>
                    <a:cubicBezTo>
                      <a:pt x="5" y="4"/>
                      <a:pt x="4" y="3"/>
                      <a:pt x="2" y="1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3" y="11"/>
                      <a:pt x="8" y="13"/>
                      <a:pt x="10" y="15"/>
                    </a:cubicBezTo>
                    <a:cubicBezTo>
                      <a:pt x="13" y="19"/>
                      <a:pt x="14" y="16"/>
                      <a:pt x="16" y="19"/>
                    </a:cubicBezTo>
                    <a:cubicBezTo>
                      <a:pt x="18" y="22"/>
                      <a:pt x="21" y="20"/>
                      <a:pt x="22" y="18"/>
                    </a:cubicBezTo>
                    <a:cubicBezTo>
                      <a:pt x="23" y="16"/>
                      <a:pt x="20" y="15"/>
                      <a:pt x="20" y="13"/>
                    </a:cubicBezTo>
                    <a:cubicBezTo>
                      <a:pt x="19" y="11"/>
                      <a:pt x="23" y="12"/>
                      <a:pt x="24" y="9"/>
                    </a:cubicBezTo>
                    <a:cubicBezTo>
                      <a:pt x="25" y="7"/>
                      <a:pt x="31" y="5"/>
                      <a:pt x="33" y="6"/>
                    </a:cubicBezTo>
                    <a:cubicBezTo>
                      <a:pt x="36" y="8"/>
                      <a:pt x="38" y="9"/>
                      <a:pt x="35" y="12"/>
                    </a:cubicBezTo>
                    <a:cubicBezTo>
                      <a:pt x="34" y="14"/>
                      <a:pt x="37" y="18"/>
                      <a:pt x="40" y="20"/>
                    </a:cubicBezTo>
                    <a:cubicBezTo>
                      <a:pt x="42" y="18"/>
                      <a:pt x="45" y="16"/>
                      <a:pt x="46" y="15"/>
                    </a:cubicBezTo>
                    <a:cubicBezTo>
                      <a:pt x="46" y="15"/>
                      <a:pt x="46" y="14"/>
                      <a:pt x="47" y="13"/>
                    </a:cubicBezTo>
                    <a:cubicBezTo>
                      <a:pt x="45" y="12"/>
                      <a:pt x="44" y="9"/>
                      <a:pt x="42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3445411" y="3851400"/>
                <a:ext cx="220832" cy="316191"/>
              </a:xfrm>
              <a:custGeom>
                <a:rect b="b" l="l" r="r" t="t"/>
                <a:pathLst>
                  <a:path extrusionOk="0" h="137" w="96">
                    <a:moveTo>
                      <a:pt x="15" y="100"/>
                    </a:moveTo>
                    <a:cubicBezTo>
                      <a:pt x="17" y="102"/>
                      <a:pt x="20" y="101"/>
                      <a:pt x="21" y="100"/>
                    </a:cubicBezTo>
                    <a:cubicBezTo>
                      <a:pt x="21" y="99"/>
                      <a:pt x="23" y="101"/>
                      <a:pt x="26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9" y="105"/>
                      <a:pt x="32" y="104"/>
                      <a:pt x="34" y="105"/>
                    </a:cubicBezTo>
                    <a:cubicBezTo>
                      <a:pt x="36" y="106"/>
                      <a:pt x="35" y="111"/>
                      <a:pt x="39" y="112"/>
                    </a:cubicBezTo>
                    <a:cubicBezTo>
                      <a:pt x="42" y="112"/>
                      <a:pt x="44" y="115"/>
                      <a:pt x="44" y="117"/>
                    </a:cubicBezTo>
                    <a:cubicBezTo>
                      <a:pt x="43" y="118"/>
                      <a:pt x="47" y="119"/>
                      <a:pt x="47" y="122"/>
                    </a:cubicBezTo>
                    <a:cubicBezTo>
                      <a:pt x="46" y="124"/>
                      <a:pt x="55" y="124"/>
                      <a:pt x="56" y="123"/>
                    </a:cubicBezTo>
                    <a:cubicBezTo>
                      <a:pt x="57" y="122"/>
                      <a:pt x="59" y="121"/>
                      <a:pt x="61" y="122"/>
                    </a:cubicBezTo>
                    <a:cubicBezTo>
                      <a:pt x="62" y="123"/>
                      <a:pt x="65" y="121"/>
                      <a:pt x="66" y="122"/>
                    </a:cubicBezTo>
                    <a:cubicBezTo>
                      <a:pt x="67" y="122"/>
                      <a:pt x="73" y="125"/>
                      <a:pt x="72" y="127"/>
                    </a:cubicBezTo>
                    <a:cubicBezTo>
                      <a:pt x="71" y="129"/>
                      <a:pt x="67" y="132"/>
                      <a:pt x="68" y="133"/>
                    </a:cubicBezTo>
                    <a:cubicBezTo>
                      <a:pt x="68" y="135"/>
                      <a:pt x="71" y="136"/>
                      <a:pt x="72" y="137"/>
                    </a:cubicBezTo>
                    <a:cubicBezTo>
                      <a:pt x="73" y="137"/>
                      <a:pt x="73" y="137"/>
                      <a:pt x="73" y="137"/>
                    </a:cubicBezTo>
                    <a:cubicBezTo>
                      <a:pt x="75" y="137"/>
                      <a:pt x="76" y="129"/>
                      <a:pt x="76" y="126"/>
                    </a:cubicBezTo>
                    <a:cubicBezTo>
                      <a:pt x="76" y="124"/>
                      <a:pt x="77" y="118"/>
                      <a:pt x="78" y="115"/>
                    </a:cubicBezTo>
                    <a:cubicBezTo>
                      <a:pt x="79" y="111"/>
                      <a:pt x="72" y="107"/>
                      <a:pt x="72" y="102"/>
                    </a:cubicBezTo>
                    <a:cubicBezTo>
                      <a:pt x="72" y="97"/>
                      <a:pt x="75" y="100"/>
                      <a:pt x="78" y="98"/>
                    </a:cubicBezTo>
                    <a:cubicBezTo>
                      <a:pt x="81" y="96"/>
                      <a:pt x="78" y="95"/>
                      <a:pt x="76" y="95"/>
                    </a:cubicBezTo>
                    <a:cubicBezTo>
                      <a:pt x="75" y="94"/>
                      <a:pt x="74" y="92"/>
                      <a:pt x="74" y="90"/>
                    </a:cubicBezTo>
                    <a:cubicBezTo>
                      <a:pt x="75" y="89"/>
                      <a:pt x="83" y="89"/>
                      <a:pt x="86" y="89"/>
                    </a:cubicBezTo>
                    <a:cubicBezTo>
                      <a:pt x="89" y="89"/>
                      <a:pt x="95" y="87"/>
                      <a:pt x="95" y="86"/>
                    </a:cubicBezTo>
                    <a:cubicBezTo>
                      <a:pt x="95" y="86"/>
                      <a:pt x="96" y="84"/>
                      <a:pt x="94" y="82"/>
                    </a:cubicBezTo>
                    <a:cubicBezTo>
                      <a:pt x="92" y="81"/>
                      <a:pt x="92" y="78"/>
                      <a:pt x="94" y="76"/>
                    </a:cubicBezTo>
                    <a:cubicBezTo>
                      <a:pt x="96" y="74"/>
                      <a:pt x="93" y="72"/>
                      <a:pt x="91" y="70"/>
                    </a:cubicBezTo>
                    <a:cubicBezTo>
                      <a:pt x="89" y="68"/>
                      <a:pt x="91" y="59"/>
                      <a:pt x="93" y="55"/>
                    </a:cubicBezTo>
                    <a:cubicBezTo>
                      <a:pt x="95" y="51"/>
                      <a:pt x="88" y="52"/>
                      <a:pt x="84" y="53"/>
                    </a:cubicBezTo>
                    <a:cubicBezTo>
                      <a:pt x="79" y="53"/>
                      <a:pt x="75" y="52"/>
                      <a:pt x="72" y="48"/>
                    </a:cubicBezTo>
                    <a:cubicBezTo>
                      <a:pt x="69" y="44"/>
                      <a:pt x="65" y="47"/>
                      <a:pt x="59" y="47"/>
                    </a:cubicBezTo>
                    <a:cubicBezTo>
                      <a:pt x="52" y="47"/>
                      <a:pt x="53" y="39"/>
                      <a:pt x="53" y="36"/>
                    </a:cubicBezTo>
                    <a:cubicBezTo>
                      <a:pt x="54" y="33"/>
                      <a:pt x="50" y="33"/>
                      <a:pt x="50" y="31"/>
                    </a:cubicBezTo>
                    <a:cubicBezTo>
                      <a:pt x="50" y="29"/>
                      <a:pt x="48" y="29"/>
                      <a:pt x="46" y="29"/>
                    </a:cubicBezTo>
                    <a:cubicBezTo>
                      <a:pt x="44" y="29"/>
                      <a:pt x="46" y="27"/>
                      <a:pt x="47" y="25"/>
                    </a:cubicBezTo>
                    <a:cubicBezTo>
                      <a:pt x="48" y="24"/>
                      <a:pt x="48" y="23"/>
                      <a:pt x="48" y="19"/>
                    </a:cubicBezTo>
                    <a:cubicBezTo>
                      <a:pt x="49" y="16"/>
                      <a:pt x="53" y="13"/>
                      <a:pt x="55" y="10"/>
                    </a:cubicBezTo>
                    <a:cubicBezTo>
                      <a:pt x="56" y="9"/>
                      <a:pt x="57" y="9"/>
                      <a:pt x="58" y="9"/>
                    </a:cubicBezTo>
                    <a:cubicBezTo>
                      <a:pt x="58" y="8"/>
                      <a:pt x="59" y="7"/>
                      <a:pt x="60" y="7"/>
                    </a:cubicBezTo>
                    <a:cubicBezTo>
                      <a:pt x="63" y="6"/>
                      <a:pt x="65" y="4"/>
                      <a:pt x="62" y="2"/>
                    </a:cubicBezTo>
                    <a:cubicBezTo>
                      <a:pt x="58" y="0"/>
                      <a:pt x="57" y="6"/>
                      <a:pt x="53" y="6"/>
                    </a:cubicBezTo>
                    <a:cubicBezTo>
                      <a:pt x="49" y="7"/>
                      <a:pt x="48" y="9"/>
                      <a:pt x="46" y="11"/>
                    </a:cubicBezTo>
                    <a:cubicBezTo>
                      <a:pt x="43" y="12"/>
                      <a:pt x="39" y="11"/>
                      <a:pt x="38" y="13"/>
                    </a:cubicBezTo>
                    <a:cubicBezTo>
                      <a:pt x="38" y="15"/>
                      <a:pt x="37" y="13"/>
                      <a:pt x="35" y="12"/>
                    </a:cubicBezTo>
                    <a:cubicBezTo>
                      <a:pt x="33" y="12"/>
                      <a:pt x="27" y="17"/>
                      <a:pt x="27" y="19"/>
                    </a:cubicBezTo>
                    <a:cubicBezTo>
                      <a:pt x="27" y="22"/>
                      <a:pt x="28" y="24"/>
                      <a:pt x="24" y="27"/>
                    </a:cubicBezTo>
                    <a:cubicBezTo>
                      <a:pt x="20" y="29"/>
                      <a:pt x="18" y="34"/>
                      <a:pt x="16" y="36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14" y="38"/>
                      <a:pt x="14" y="39"/>
                      <a:pt x="14" y="39"/>
                    </a:cubicBezTo>
                    <a:cubicBezTo>
                      <a:pt x="13" y="40"/>
                      <a:pt x="10" y="42"/>
                      <a:pt x="8" y="44"/>
                    </a:cubicBezTo>
                    <a:cubicBezTo>
                      <a:pt x="9" y="45"/>
                      <a:pt x="10" y="46"/>
                      <a:pt x="11" y="47"/>
                    </a:cubicBezTo>
                    <a:cubicBezTo>
                      <a:pt x="13" y="50"/>
                      <a:pt x="12" y="52"/>
                      <a:pt x="12" y="53"/>
                    </a:cubicBezTo>
                    <a:cubicBezTo>
                      <a:pt x="13" y="55"/>
                      <a:pt x="14" y="57"/>
                      <a:pt x="12" y="58"/>
                    </a:cubicBezTo>
                    <a:cubicBezTo>
                      <a:pt x="11" y="58"/>
                      <a:pt x="12" y="68"/>
                      <a:pt x="14" y="70"/>
                    </a:cubicBezTo>
                    <a:cubicBezTo>
                      <a:pt x="15" y="72"/>
                      <a:pt x="14" y="73"/>
                      <a:pt x="12" y="77"/>
                    </a:cubicBezTo>
                    <a:cubicBezTo>
                      <a:pt x="10" y="81"/>
                      <a:pt x="9" y="82"/>
                      <a:pt x="5" y="82"/>
                    </a:cubicBezTo>
                    <a:cubicBezTo>
                      <a:pt x="2" y="83"/>
                      <a:pt x="2" y="88"/>
                      <a:pt x="1" y="88"/>
                    </a:cubicBezTo>
                    <a:cubicBezTo>
                      <a:pt x="0" y="88"/>
                      <a:pt x="0" y="89"/>
                      <a:pt x="0" y="91"/>
                    </a:cubicBezTo>
                    <a:cubicBezTo>
                      <a:pt x="3" y="93"/>
                      <a:pt x="8" y="96"/>
                      <a:pt x="10" y="96"/>
                    </a:cubicBezTo>
                    <a:cubicBezTo>
                      <a:pt x="11" y="96"/>
                      <a:pt x="12" y="99"/>
                      <a:pt x="15" y="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3618564" y="4270479"/>
                <a:ext cx="228360" cy="258473"/>
              </a:xfrm>
              <a:custGeom>
                <a:rect b="b" l="l" r="r" t="t"/>
                <a:pathLst>
                  <a:path extrusionOk="0" h="112" w="99">
                    <a:moveTo>
                      <a:pt x="98" y="67"/>
                    </a:moveTo>
                    <a:cubicBezTo>
                      <a:pt x="97" y="63"/>
                      <a:pt x="93" y="63"/>
                      <a:pt x="93" y="59"/>
                    </a:cubicBezTo>
                    <a:cubicBezTo>
                      <a:pt x="93" y="55"/>
                      <a:pt x="92" y="55"/>
                      <a:pt x="86" y="55"/>
                    </a:cubicBezTo>
                    <a:cubicBezTo>
                      <a:pt x="81" y="55"/>
                      <a:pt x="78" y="54"/>
                      <a:pt x="78" y="51"/>
                    </a:cubicBezTo>
                    <a:cubicBezTo>
                      <a:pt x="77" y="48"/>
                      <a:pt x="74" y="46"/>
                      <a:pt x="77" y="44"/>
                    </a:cubicBezTo>
                    <a:cubicBezTo>
                      <a:pt x="79" y="43"/>
                      <a:pt x="75" y="41"/>
                      <a:pt x="76" y="38"/>
                    </a:cubicBezTo>
                    <a:cubicBezTo>
                      <a:pt x="76" y="35"/>
                      <a:pt x="74" y="34"/>
                      <a:pt x="72" y="33"/>
                    </a:cubicBezTo>
                    <a:cubicBezTo>
                      <a:pt x="71" y="31"/>
                      <a:pt x="64" y="33"/>
                      <a:pt x="64" y="31"/>
                    </a:cubicBezTo>
                    <a:cubicBezTo>
                      <a:pt x="64" y="28"/>
                      <a:pt x="59" y="28"/>
                      <a:pt x="57" y="28"/>
                    </a:cubicBezTo>
                    <a:cubicBezTo>
                      <a:pt x="55" y="28"/>
                      <a:pt x="56" y="25"/>
                      <a:pt x="54" y="25"/>
                    </a:cubicBezTo>
                    <a:cubicBezTo>
                      <a:pt x="51" y="25"/>
                      <a:pt x="52" y="23"/>
                      <a:pt x="48" y="24"/>
                    </a:cubicBezTo>
                    <a:cubicBezTo>
                      <a:pt x="44" y="24"/>
                      <a:pt x="42" y="22"/>
                      <a:pt x="38" y="18"/>
                    </a:cubicBezTo>
                    <a:cubicBezTo>
                      <a:pt x="35" y="13"/>
                      <a:pt x="35" y="5"/>
                      <a:pt x="36" y="2"/>
                    </a:cubicBezTo>
                    <a:cubicBezTo>
                      <a:pt x="37" y="0"/>
                      <a:pt x="31" y="2"/>
                      <a:pt x="28" y="2"/>
                    </a:cubicBezTo>
                    <a:cubicBezTo>
                      <a:pt x="25" y="2"/>
                      <a:pt x="22" y="4"/>
                      <a:pt x="19" y="6"/>
                    </a:cubicBezTo>
                    <a:cubicBezTo>
                      <a:pt x="15" y="8"/>
                      <a:pt x="13" y="8"/>
                      <a:pt x="12" y="10"/>
                    </a:cubicBezTo>
                    <a:cubicBezTo>
                      <a:pt x="10" y="11"/>
                      <a:pt x="8" y="12"/>
                      <a:pt x="5" y="11"/>
                    </a:cubicBezTo>
                    <a:cubicBezTo>
                      <a:pt x="4" y="11"/>
                      <a:pt x="3" y="11"/>
                      <a:pt x="2" y="11"/>
                    </a:cubicBezTo>
                    <a:cubicBezTo>
                      <a:pt x="4" y="14"/>
                      <a:pt x="7" y="20"/>
                      <a:pt x="8" y="22"/>
                    </a:cubicBezTo>
                    <a:cubicBezTo>
                      <a:pt x="9" y="25"/>
                      <a:pt x="7" y="25"/>
                      <a:pt x="6" y="26"/>
                    </a:cubicBezTo>
                    <a:cubicBezTo>
                      <a:pt x="5" y="27"/>
                      <a:pt x="6" y="36"/>
                      <a:pt x="6" y="38"/>
                    </a:cubicBezTo>
                    <a:cubicBezTo>
                      <a:pt x="7" y="40"/>
                      <a:pt x="3" y="43"/>
                      <a:pt x="4" y="44"/>
                    </a:cubicBezTo>
                    <a:cubicBezTo>
                      <a:pt x="6" y="46"/>
                      <a:pt x="3" y="49"/>
                      <a:pt x="3" y="51"/>
                    </a:cubicBezTo>
                    <a:cubicBezTo>
                      <a:pt x="3" y="53"/>
                      <a:pt x="6" y="53"/>
                      <a:pt x="6" y="55"/>
                    </a:cubicBezTo>
                    <a:cubicBezTo>
                      <a:pt x="6" y="57"/>
                      <a:pt x="3" y="61"/>
                      <a:pt x="1" y="61"/>
                    </a:cubicBezTo>
                    <a:cubicBezTo>
                      <a:pt x="0" y="62"/>
                      <a:pt x="0" y="63"/>
                      <a:pt x="1" y="65"/>
                    </a:cubicBezTo>
                    <a:cubicBezTo>
                      <a:pt x="1" y="65"/>
                      <a:pt x="2" y="67"/>
                      <a:pt x="4" y="69"/>
                    </a:cubicBezTo>
                    <a:cubicBezTo>
                      <a:pt x="7" y="71"/>
                      <a:pt x="4" y="74"/>
                      <a:pt x="6" y="77"/>
                    </a:cubicBezTo>
                    <a:cubicBezTo>
                      <a:pt x="8" y="80"/>
                      <a:pt x="11" y="80"/>
                      <a:pt x="9" y="82"/>
                    </a:cubicBezTo>
                    <a:cubicBezTo>
                      <a:pt x="8" y="83"/>
                      <a:pt x="9" y="86"/>
                      <a:pt x="8" y="87"/>
                    </a:cubicBezTo>
                    <a:cubicBezTo>
                      <a:pt x="6" y="89"/>
                      <a:pt x="8" y="93"/>
                      <a:pt x="10" y="94"/>
                    </a:cubicBezTo>
                    <a:cubicBezTo>
                      <a:pt x="13" y="95"/>
                      <a:pt x="11" y="99"/>
                      <a:pt x="13" y="101"/>
                    </a:cubicBezTo>
                    <a:cubicBezTo>
                      <a:pt x="15" y="104"/>
                      <a:pt x="14" y="109"/>
                      <a:pt x="15" y="110"/>
                    </a:cubicBezTo>
                    <a:cubicBezTo>
                      <a:pt x="16" y="112"/>
                      <a:pt x="22" y="108"/>
                      <a:pt x="26" y="104"/>
                    </a:cubicBezTo>
                    <a:cubicBezTo>
                      <a:pt x="30" y="100"/>
                      <a:pt x="30" y="103"/>
                      <a:pt x="33" y="104"/>
                    </a:cubicBezTo>
                    <a:cubicBezTo>
                      <a:pt x="37" y="104"/>
                      <a:pt x="41" y="104"/>
                      <a:pt x="42" y="107"/>
                    </a:cubicBezTo>
                    <a:cubicBezTo>
                      <a:pt x="44" y="111"/>
                      <a:pt x="46" y="104"/>
                      <a:pt x="47" y="103"/>
                    </a:cubicBezTo>
                    <a:cubicBezTo>
                      <a:pt x="48" y="101"/>
                      <a:pt x="57" y="103"/>
                      <a:pt x="58" y="103"/>
                    </a:cubicBezTo>
                    <a:cubicBezTo>
                      <a:pt x="59" y="102"/>
                      <a:pt x="61" y="92"/>
                      <a:pt x="60" y="90"/>
                    </a:cubicBezTo>
                    <a:cubicBezTo>
                      <a:pt x="60" y="89"/>
                      <a:pt x="64" y="85"/>
                      <a:pt x="67" y="83"/>
                    </a:cubicBezTo>
                    <a:cubicBezTo>
                      <a:pt x="69" y="81"/>
                      <a:pt x="74" y="82"/>
                      <a:pt x="76" y="81"/>
                    </a:cubicBezTo>
                    <a:cubicBezTo>
                      <a:pt x="79" y="80"/>
                      <a:pt x="82" y="80"/>
                      <a:pt x="86" y="80"/>
                    </a:cubicBezTo>
                    <a:cubicBezTo>
                      <a:pt x="89" y="80"/>
                      <a:pt x="91" y="83"/>
                      <a:pt x="93" y="83"/>
                    </a:cubicBezTo>
                    <a:cubicBezTo>
                      <a:pt x="95" y="83"/>
                      <a:pt x="97" y="80"/>
                      <a:pt x="97" y="77"/>
                    </a:cubicBezTo>
                    <a:cubicBezTo>
                      <a:pt x="96" y="75"/>
                      <a:pt x="99" y="71"/>
                      <a:pt x="98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3398987" y="4091053"/>
                <a:ext cx="239653" cy="348814"/>
              </a:xfrm>
              <a:custGeom>
                <a:rect b="b" l="l" r="r" t="t"/>
                <a:pathLst>
                  <a:path extrusionOk="0" h="151" w="104">
                    <a:moveTo>
                      <a:pt x="95" y="143"/>
                    </a:moveTo>
                    <a:cubicBezTo>
                      <a:pt x="96" y="143"/>
                      <a:pt x="96" y="143"/>
                      <a:pt x="96" y="143"/>
                    </a:cubicBezTo>
                    <a:cubicBezTo>
                      <a:pt x="95" y="141"/>
                      <a:pt x="95" y="140"/>
                      <a:pt x="96" y="139"/>
                    </a:cubicBezTo>
                    <a:cubicBezTo>
                      <a:pt x="98" y="139"/>
                      <a:pt x="101" y="135"/>
                      <a:pt x="101" y="133"/>
                    </a:cubicBezTo>
                    <a:cubicBezTo>
                      <a:pt x="101" y="131"/>
                      <a:pt x="98" y="131"/>
                      <a:pt x="98" y="129"/>
                    </a:cubicBezTo>
                    <a:cubicBezTo>
                      <a:pt x="98" y="127"/>
                      <a:pt x="101" y="124"/>
                      <a:pt x="99" y="122"/>
                    </a:cubicBezTo>
                    <a:cubicBezTo>
                      <a:pt x="98" y="121"/>
                      <a:pt x="102" y="118"/>
                      <a:pt x="101" y="116"/>
                    </a:cubicBezTo>
                    <a:cubicBezTo>
                      <a:pt x="101" y="114"/>
                      <a:pt x="100" y="105"/>
                      <a:pt x="101" y="104"/>
                    </a:cubicBezTo>
                    <a:cubicBezTo>
                      <a:pt x="102" y="103"/>
                      <a:pt x="104" y="103"/>
                      <a:pt x="103" y="100"/>
                    </a:cubicBezTo>
                    <a:cubicBezTo>
                      <a:pt x="102" y="98"/>
                      <a:pt x="99" y="92"/>
                      <a:pt x="97" y="89"/>
                    </a:cubicBezTo>
                    <a:cubicBezTo>
                      <a:pt x="95" y="88"/>
                      <a:pt x="91" y="88"/>
                      <a:pt x="89" y="89"/>
                    </a:cubicBezTo>
                    <a:cubicBezTo>
                      <a:pt x="87" y="90"/>
                      <a:pt x="88" y="82"/>
                      <a:pt x="88" y="79"/>
                    </a:cubicBezTo>
                    <a:cubicBezTo>
                      <a:pt x="88" y="76"/>
                      <a:pt x="85" y="77"/>
                      <a:pt x="84" y="79"/>
                    </a:cubicBezTo>
                    <a:cubicBezTo>
                      <a:pt x="83" y="81"/>
                      <a:pt x="79" y="81"/>
                      <a:pt x="75" y="81"/>
                    </a:cubicBezTo>
                    <a:cubicBezTo>
                      <a:pt x="72" y="81"/>
                      <a:pt x="74" y="76"/>
                      <a:pt x="71" y="76"/>
                    </a:cubicBezTo>
                    <a:cubicBezTo>
                      <a:pt x="69" y="76"/>
                      <a:pt x="67" y="75"/>
                      <a:pt x="67" y="73"/>
                    </a:cubicBezTo>
                    <a:cubicBezTo>
                      <a:pt x="67" y="71"/>
                      <a:pt x="65" y="69"/>
                      <a:pt x="64" y="66"/>
                    </a:cubicBezTo>
                    <a:cubicBezTo>
                      <a:pt x="62" y="63"/>
                      <a:pt x="60" y="61"/>
                      <a:pt x="62" y="59"/>
                    </a:cubicBezTo>
                    <a:cubicBezTo>
                      <a:pt x="63" y="57"/>
                      <a:pt x="61" y="56"/>
                      <a:pt x="63" y="54"/>
                    </a:cubicBezTo>
                    <a:cubicBezTo>
                      <a:pt x="65" y="52"/>
                      <a:pt x="67" y="52"/>
                      <a:pt x="66" y="50"/>
                    </a:cubicBezTo>
                    <a:cubicBezTo>
                      <a:pt x="66" y="47"/>
                      <a:pt x="69" y="45"/>
                      <a:pt x="69" y="42"/>
                    </a:cubicBezTo>
                    <a:cubicBezTo>
                      <a:pt x="69" y="39"/>
                      <a:pt x="73" y="40"/>
                      <a:pt x="76" y="37"/>
                    </a:cubicBezTo>
                    <a:cubicBezTo>
                      <a:pt x="79" y="35"/>
                      <a:pt x="83" y="36"/>
                      <a:pt x="86" y="34"/>
                    </a:cubicBezTo>
                    <a:cubicBezTo>
                      <a:pt x="89" y="31"/>
                      <a:pt x="90" y="33"/>
                      <a:pt x="92" y="33"/>
                    </a:cubicBezTo>
                    <a:cubicBezTo>
                      <a:pt x="91" y="32"/>
                      <a:pt x="88" y="31"/>
                      <a:pt x="88" y="29"/>
                    </a:cubicBezTo>
                    <a:cubicBezTo>
                      <a:pt x="87" y="28"/>
                      <a:pt x="91" y="25"/>
                      <a:pt x="92" y="23"/>
                    </a:cubicBezTo>
                    <a:cubicBezTo>
                      <a:pt x="93" y="21"/>
                      <a:pt x="87" y="18"/>
                      <a:pt x="86" y="18"/>
                    </a:cubicBezTo>
                    <a:cubicBezTo>
                      <a:pt x="85" y="17"/>
                      <a:pt x="82" y="19"/>
                      <a:pt x="81" y="18"/>
                    </a:cubicBezTo>
                    <a:cubicBezTo>
                      <a:pt x="79" y="17"/>
                      <a:pt x="77" y="18"/>
                      <a:pt x="76" y="19"/>
                    </a:cubicBezTo>
                    <a:cubicBezTo>
                      <a:pt x="75" y="20"/>
                      <a:pt x="66" y="20"/>
                      <a:pt x="67" y="18"/>
                    </a:cubicBezTo>
                    <a:cubicBezTo>
                      <a:pt x="67" y="15"/>
                      <a:pt x="63" y="14"/>
                      <a:pt x="64" y="13"/>
                    </a:cubicBezTo>
                    <a:cubicBezTo>
                      <a:pt x="64" y="11"/>
                      <a:pt x="62" y="8"/>
                      <a:pt x="59" y="8"/>
                    </a:cubicBezTo>
                    <a:cubicBezTo>
                      <a:pt x="55" y="7"/>
                      <a:pt x="56" y="2"/>
                      <a:pt x="54" y="1"/>
                    </a:cubicBezTo>
                    <a:cubicBezTo>
                      <a:pt x="52" y="0"/>
                      <a:pt x="49" y="1"/>
                      <a:pt x="47" y="1"/>
                    </a:cubicBezTo>
                    <a:cubicBezTo>
                      <a:pt x="50" y="4"/>
                      <a:pt x="50" y="5"/>
                      <a:pt x="49" y="7"/>
                    </a:cubicBezTo>
                    <a:cubicBezTo>
                      <a:pt x="46" y="9"/>
                      <a:pt x="49" y="9"/>
                      <a:pt x="44" y="15"/>
                    </a:cubicBezTo>
                    <a:cubicBezTo>
                      <a:pt x="40" y="21"/>
                      <a:pt x="32" y="22"/>
                      <a:pt x="28" y="24"/>
                    </a:cubicBezTo>
                    <a:cubicBezTo>
                      <a:pt x="25" y="25"/>
                      <a:pt x="23" y="32"/>
                      <a:pt x="21" y="36"/>
                    </a:cubicBezTo>
                    <a:cubicBezTo>
                      <a:pt x="19" y="41"/>
                      <a:pt x="17" y="40"/>
                      <a:pt x="15" y="37"/>
                    </a:cubicBezTo>
                    <a:cubicBezTo>
                      <a:pt x="13" y="34"/>
                      <a:pt x="12" y="37"/>
                      <a:pt x="9" y="35"/>
                    </a:cubicBezTo>
                    <a:cubicBezTo>
                      <a:pt x="7" y="33"/>
                      <a:pt x="8" y="33"/>
                      <a:pt x="9" y="31"/>
                    </a:cubicBezTo>
                    <a:cubicBezTo>
                      <a:pt x="10" y="30"/>
                      <a:pt x="9" y="28"/>
                      <a:pt x="8" y="27"/>
                    </a:cubicBezTo>
                    <a:cubicBezTo>
                      <a:pt x="5" y="27"/>
                      <a:pt x="2" y="31"/>
                      <a:pt x="1" y="34"/>
                    </a:cubicBezTo>
                    <a:cubicBezTo>
                      <a:pt x="0" y="37"/>
                      <a:pt x="4" y="43"/>
                      <a:pt x="4" y="45"/>
                    </a:cubicBezTo>
                    <a:cubicBezTo>
                      <a:pt x="5" y="47"/>
                      <a:pt x="2" y="45"/>
                      <a:pt x="2" y="47"/>
                    </a:cubicBezTo>
                    <a:cubicBezTo>
                      <a:pt x="1" y="49"/>
                      <a:pt x="7" y="52"/>
                      <a:pt x="10" y="54"/>
                    </a:cubicBezTo>
                    <a:cubicBezTo>
                      <a:pt x="13" y="56"/>
                      <a:pt x="16" y="62"/>
                      <a:pt x="18" y="65"/>
                    </a:cubicBezTo>
                    <a:cubicBezTo>
                      <a:pt x="21" y="68"/>
                      <a:pt x="21" y="70"/>
                      <a:pt x="24" y="77"/>
                    </a:cubicBezTo>
                    <a:cubicBezTo>
                      <a:pt x="27" y="84"/>
                      <a:pt x="33" y="96"/>
                      <a:pt x="37" y="101"/>
                    </a:cubicBezTo>
                    <a:cubicBezTo>
                      <a:pt x="40" y="106"/>
                      <a:pt x="42" y="110"/>
                      <a:pt x="41" y="111"/>
                    </a:cubicBezTo>
                    <a:cubicBezTo>
                      <a:pt x="40" y="113"/>
                      <a:pt x="42" y="117"/>
                      <a:pt x="44" y="119"/>
                    </a:cubicBezTo>
                    <a:cubicBezTo>
                      <a:pt x="47" y="121"/>
                      <a:pt x="50" y="124"/>
                      <a:pt x="57" y="128"/>
                    </a:cubicBezTo>
                    <a:cubicBezTo>
                      <a:pt x="65" y="131"/>
                      <a:pt x="78" y="139"/>
                      <a:pt x="80" y="142"/>
                    </a:cubicBezTo>
                    <a:cubicBezTo>
                      <a:pt x="82" y="145"/>
                      <a:pt x="89" y="149"/>
                      <a:pt x="90" y="149"/>
                    </a:cubicBezTo>
                    <a:cubicBezTo>
                      <a:pt x="90" y="149"/>
                      <a:pt x="90" y="150"/>
                      <a:pt x="90" y="151"/>
                    </a:cubicBezTo>
                    <a:cubicBezTo>
                      <a:pt x="91" y="150"/>
                      <a:pt x="92" y="150"/>
                      <a:pt x="92" y="149"/>
                    </a:cubicBezTo>
                    <a:cubicBezTo>
                      <a:pt x="94" y="148"/>
                      <a:pt x="95" y="144"/>
                      <a:pt x="95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3547044" y="3860183"/>
                <a:ext cx="258474" cy="217068"/>
              </a:xfrm>
              <a:custGeom>
                <a:rect b="b" l="l" r="r" t="t"/>
                <a:pathLst>
                  <a:path extrusionOk="0" h="94" w="112">
                    <a:moveTo>
                      <a:pt x="11" y="6"/>
                    </a:moveTo>
                    <a:cubicBezTo>
                      <a:pt x="9" y="9"/>
                      <a:pt x="5" y="12"/>
                      <a:pt x="4" y="15"/>
                    </a:cubicBezTo>
                    <a:cubicBezTo>
                      <a:pt x="4" y="19"/>
                      <a:pt x="4" y="20"/>
                      <a:pt x="3" y="21"/>
                    </a:cubicBezTo>
                    <a:cubicBezTo>
                      <a:pt x="2" y="23"/>
                      <a:pt x="0" y="25"/>
                      <a:pt x="2" y="25"/>
                    </a:cubicBezTo>
                    <a:cubicBezTo>
                      <a:pt x="4" y="25"/>
                      <a:pt x="6" y="25"/>
                      <a:pt x="6" y="27"/>
                    </a:cubicBezTo>
                    <a:cubicBezTo>
                      <a:pt x="6" y="29"/>
                      <a:pt x="10" y="29"/>
                      <a:pt x="9" y="32"/>
                    </a:cubicBezTo>
                    <a:cubicBezTo>
                      <a:pt x="9" y="35"/>
                      <a:pt x="8" y="43"/>
                      <a:pt x="15" y="43"/>
                    </a:cubicBezTo>
                    <a:cubicBezTo>
                      <a:pt x="21" y="43"/>
                      <a:pt x="25" y="40"/>
                      <a:pt x="28" y="44"/>
                    </a:cubicBezTo>
                    <a:cubicBezTo>
                      <a:pt x="31" y="48"/>
                      <a:pt x="35" y="49"/>
                      <a:pt x="40" y="49"/>
                    </a:cubicBezTo>
                    <a:cubicBezTo>
                      <a:pt x="44" y="48"/>
                      <a:pt x="51" y="47"/>
                      <a:pt x="49" y="51"/>
                    </a:cubicBezTo>
                    <a:cubicBezTo>
                      <a:pt x="47" y="55"/>
                      <a:pt x="45" y="64"/>
                      <a:pt x="47" y="66"/>
                    </a:cubicBezTo>
                    <a:cubicBezTo>
                      <a:pt x="49" y="68"/>
                      <a:pt x="52" y="70"/>
                      <a:pt x="50" y="72"/>
                    </a:cubicBezTo>
                    <a:cubicBezTo>
                      <a:pt x="48" y="74"/>
                      <a:pt x="48" y="77"/>
                      <a:pt x="50" y="78"/>
                    </a:cubicBezTo>
                    <a:cubicBezTo>
                      <a:pt x="52" y="80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0" y="83"/>
                    </a:cubicBezTo>
                    <a:cubicBezTo>
                      <a:pt x="53" y="86"/>
                      <a:pt x="55" y="90"/>
                      <a:pt x="56" y="91"/>
                    </a:cubicBezTo>
                    <a:cubicBezTo>
                      <a:pt x="59" y="93"/>
                      <a:pt x="59" y="94"/>
                      <a:pt x="61" y="93"/>
                    </a:cubicBezTo>
                    <a:cubicBezTo>
                      <a:pt x="63" y="92"/>
                      <a:pt x="64" y="91"/>
                      <a:pt x="65" y="92"/>
                    </a:cubicBezTo>
                    <a:cubicBezTo>
                      <a:pt x="67" y="93"/>
                      <a:pt x="69" y="91"/>
                      <a:pt x="71" y="89"/>
                    </a:cubicBezTo>
                    <a:cubicBezTo>
                      <a:pt x="73" y="87"/>
                      <a:pt x="76" y="89"/>
                      <a:pt x="76" y="87"/>
                    </a:cubicBezTo>
                    <a:cubicBezTo>
                      <a:pt x="77" y="84"/>
                      <a:pt x="78" y="83"/>
                      <a:pt x="81" y="82"/>
                    </a:cubicBezTo>
                    <a:cubicBezTo>
                      <a:pt x="84" y="82"/>
                      <a:pt x="84" y="79"/>
                      <a:pt x="82" y="79"/>
                    </a:cubicBezTo>
                    <a:cubicBezTo>
                      <a:pt x="80" y="79"/>
                      <a:pt x="78" y="81"/>
                      <a:pt x="78" y="78"/>
                    </a:cubicBezTo>
                    <a:cubicBezTo>
                      <a:pt x="78" y="75"/>
                      <a:pt x="76" y="76"/>
                      <a:pt x="76" y="73"/>
                    </a:cubicBezTo>
                    <a:cubicBezTo>
                      <a:pt x="76" y="70"/>
                      <a:pt x="75" y="69"/>
                      <a:pt x="72" y="67"/>
                    </a:cubicBezTo>
                    <a:cubicBezTo>
                      <a:pt x="70" y="65"/>
                      <a:pt x="76" y="65"/>
                      <a:pt x="78" y="66"/>
                    </a:cubicBezTo>
                    <a:cubicBezTo>
                      <a:pt x="79" y="67"/>
                      <a:pt x="84" y="66"/>
                      <a:pt x="85" y="68"/>
                    </a:cubicBezTo>
                    <a:cubicBezTo>
                      <a:pt x="85" y="71"/>
                      <a:pt x="88" y="71"/>
                      <a:pt x="88" y="69"/>
                    </a:cubicBezTo>
                    <a:cubicBezTo>
                      <a:pt x="88" y="66"/>
                      <a:pt x="91" y="65"/>
                      <a:pt x="93" y="66"/>
                    </a:cubicBezTo>
                    <a:cubicBezTo>
                      <a:pt x="96" y="66"/>
                      <a:pt x="101" y="62"/>
                      <a:pt x="103" y="62"/>
                    </a:cubicBezTo>
                    <a:cubicBezTo>
                      <a:pt x="105" y="61"/>
                      <a:pt x="105" y="60"/>
                      <a:pt x="106" y="59"/>
                    </a:cubicBezTo>
                    <a:cubicBezTo>
                      <a:pt x="104" y="57"/>
                      <a:pt x="101" y="53"/>
                      <a:pt x="100" y="52"/>
                    </a:cubicBezTo>
                    <a:cubicBezTo>
                      <a:pt x="99" y="51"/>
                      <a:pt x="101" y="50"/>
                      <a:pt x="101" y="48"/>
                    </a:cubicBezTo>
                    <a:cubicBezTo>
                      <a:pt x="101" y="46"/>
                      <a:pt x="101" y="44"/>
                      <a:pt x="105" y="44"/>
                    </a:cubicBezTo>
                    <a:cubicBezTo>
                      <a:pt x="109" y="44"/>
                      <a:pt x="108" y="41"/>
                      <a:pt x="106" y="40"/>
                    </a:cubicBezTo>
                    <a:cubicBezTo>
                      <a:pt x="104" y="39"/>
                      <a:pt x="107" y="36"/>
                      <a:pt x="109" y="34"/>
                    </a:cubicBezTo>
                    <a:cubicBezTo>
                      <a:pt x="110" y="34"/>
                      <a:pt x="111" y="32"/>
                      <a:pt x="112" y="31"/>
                    </a:cubicBezTo>
                    <a:cubicBezTo>
                      <a:pt x="108" y="29"/>
                      <a:pt x="103" y="29"/>
                      <a:pt x="100" y="29"/>
                    </a:cubicBezTo>
                    <a:cubicBezTo>
                      <a:pt x="97" y="30"/>
                      <a:pt x="102" y="26"/>
                      <a:pt x="102" y="23"/>
                    </a:cubicBezTo>
                    <a:cubicBezTo>
                      <a:pt x="103" y="20"/>
                      <a:pt x="94" y="19"/>
                      <a:pt x="90" y="18"/>
                    </a:cubicBezTo>
                    <a:cubicBezTo>
                      <a:pt x="87" y="18"/>
                      <a:pt x="88" y="14"/>
                      <a:pt x="92" y="14"/>
                    </a:cubicBezTo>
                    <a:cubicBezTo>
                      <a:pt x="95" y="14"/>
                      <a:pt x="90" y="11"/>
                      <a:pt x="85" y="12"/>
                    </a:cubicBezTo>
                    <a:cubicBezTo>
                      <a:pt x="80" y="13"/>
                      <a:pt x="73" y="15"/>
                      <a:pt x="69" y="17"/>
                    </a:cubicBezTo>
                    <a:cubicBezTo>
                      <a:pt x="65" y="20"/>
                      <a:pt x="59" y="11"/>
                      <a:pt x="54" y="13"/>
                    </a:cubicBezTo>
                    <a:cubicBezTo>
                      <a:pt x="50" y="15"/>
                      <a:pt x="43" y="15"/>
                      <a:pt x="44" y="11"/>
                    </a:cubicBezTo>
                    <a:cubicBezTo>
                      <a:pt x="44" y="8"/>
                      <a:pt x="42" y="5"/>
                      <a:pt x="37" y="5"/>
                    </a:cubicBezTo>
                    <a:cubicBezTo>
                      <a:pt x="33" y="5"/>
                      <a:pt x="34" y="0"/>
                      <a:pt x="31" y="0"/>
                    </a:cubicBezTo>
                    <a:cubicBezTo>
                      <a:pt x="27" y="0"/>
                      <a:pt x="31" y="5"/>
                      <a:pt x="28" y="6"/>
                    </a:cubicBezTo>
                    <a:cubicBezTo>
                      <a:pt x="26" y="7"/>
                      <a:pt x="18" y="9"/>
                      <a:pt x="17" y="12"/>
                    </a:cubicBezTo>
                    <a:cubicBezTo>
                      <a:pt x="17" y="15"/>
                      <a:pt x="22" y="20"/>
                      <a:pt x="20" y="24"/>
                    </a:cubicBezTo>
                    <a:cubicBezTo>
                      <a:pt x="18" y="27"/>
                      <a:pt x="13" y="24"/>
                      <a:pt x="11" y="21"/>
                    </a:cubicBezTo>
                    <a:cubicBezTo>
                      <a:pt x="10" y="17"/>
                      <a:pt x="16" y="12"/>
                      <a:pt x="15" y="10"/>
                    </a:cubicBezTo>
                    <a:cubicBezTo>
                      <a:pt x="14" y="9"/>
                      <a:pt x="13" y="6"/>
                      <a:pt x="14" y="5"/>
                    </a:cubicBezTo>
                    <a:cubicBezTo>
                      <a:pt x="13" y="5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3834376" y="3970599"/>
                <a:ext cx="81557" cy="85321"/>
              </a:xfrm>
              <a:custGeom>
                <a:rect b="b" l="l" r="r" t="t"/>
                <a:pathLst>
                  <a:path extrusionOk="0" h="37" w="35">
                    <a:moveTo>
                      <a:pt x="9" y="8"/>
                    </a:moveTo>
                    <a:cubicBezTo>
                      <a:pt x="10" y="10"/>
                      <a:pt x="7" y="11"/>
                      <a:pt x="5" y="12"/>
                    </a:cubicBezTo>
                    <a:cubicBezTo>
                      <a:pt x="2" y="12"/>
                      <a:pt x="3" y="17"/>
                      <a:pt x="2" y="18"/>
                    </a:cubicBezTo>
                    <a:cubicBezTo>
                      <a:pt x="0" y="20"/>
                      <a:pt x="7" y="24"/>
                      <a:pt x="8" y="27"/>
                    </a:cubicBezTo>
                    <a:cubicBezTo>
                      <a:pt x="9" y="29"/>
                      <a:pt x="11" y="33"/>
                      <a:pt x="13" y="36"/>
                    </a:cubicBezTo>
                    <a:cubicBezTo>
                      <a:pt x="15" y="36"/>
                      <a:pt x="16" y="37"/>
                      <a:pt x="17" y="36"/>
                    </a:cubicBezTo>
                    <a:cubicBezTo>
                      <a:pt x="19" y="35"/>
                      <a:pt x="17" y="31"/>
                      <a:pt x="20" y="31"/>
                    </a:cubicBezTo>
                    <a:cubicBezTo>
                      <a:pt x="24" y="31"/>
                      <a:pt x="28" y="29"/>
                      <a:pt x="29" y="31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1" y="31"/>
                      <a:pt x="32" y="29"/>
                      <a:pt x="33" y="29"/>
                    </a:cubicBezTo>
                    <a:cubicBezTo>
                      <a:pt x="33" y="27"/>
                      <a:pt x="33" y="21"/>
                      <a:pt x="32" y="18"/>
                    </a:cubicBezTo>
                    <a:cubicBezTo>
                      <a:pt x="30" y="14"/>
                      <a:pt x="31" y="10"/>
                      <a:pt x="33" y="8"/>
                    </a:cubicBezTo>
                    <a:cubicBezTo>
                      <a:pt x="33" y="8"/>
                      <a:pt x="34" y="6"/>
                      <a:pt x="35" y="4"/>
                    </a:cubicBezTo>
                    <a:cubicBezTo>
                      <a:pt x="32" y="3"/>
                      <a:pt x="29" y="2"/>
                      <a:pt x="27" y="2"/>
                    </a:cubicBezTo>
                    <a:cubicBezTo>
                      <a:pt x="22" y="3"/>
                      <a:pt x="18" y="5"/>
                      <a:pt x="16" y="3"/>
                    </a:cubicBezTo>
                    <a:cubicBezTo>
                      <a:pt x="15" y="0"/>
                      <a:pt x="12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5"/>
                      <a:pt x="8" y="7"/>
                      <a:pt x="9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3775404" y="3931703"/>
                <a:ext cx="89086" cy="136765"/>
              </a:xfrm>
              <a:custGeom>
                <a:rect b="b" l="l" r="r" t="t"/>
                <a:pathLst>
                  <a:path extrusionOk="0" h="59" w="39">
                    <a:moveTo>
                      <a:pt x="10" y="3"/>
                    </a:moveTo>
                    <a:cubicBezTo>
                      <a:pt x="8" y="5"/>
                      <a:pt x="5" y="8"/>
                      <a:pt x="7" y="9"/>
                    </a:cubicBezTo>
                    <a:cubicBezTo>
                      <a:pt x="9" y="10"/>
                      <a:pt x="10" y="13"/>
                      <a:pt x="6" y="13"/>
                    </a:cubicBezTo>
                    <a:cubicBezTo>
                      <a:pt x="2" y="13"/>
                      <a:pt x="2" y="15"/>
                      <a:pt x="2" y="17"/>
                    </a:cubicBezTo>
                    <a:cubicBezTo>
                      <a:pt x="2" y="19"/>
                      <a:pt x="0" y="20"/>
                      <a:pt x="1" y="21"/>
                    </a:cubicBezTo>
                    <a:cubicBezTo>
                      <a:pt x="2" y="22"/>
                      <a:pt x="5" y="26"/>
                      <a:pt x="7" y="28"/>
                    </a:cubicBezTo>
                    <a:cubicBezTo>
                      <a:pt x="7" y="27"/>
                      <a:pt x="8" y="26"/>
                      <a:pt x="9" y="26"/>
                    </a:cubicBezTo>
                    <a:cubicBezTo>
                      <a:pt x="13" y="27"/>
                      <a:pt x="10" y="32"/>
                      <a:pt x="13" y="33"/>
                    </a:cubicBezTo>
                    <a:cubicBezTo>
                      <a:pt x="16" y="34"/>
                      <a:pt x="16" y="38"/>
                      <a:pt x="14" y="40"/>
                    </a:cubicBezTo>
                    <a:cubicBezTo>
                      <a:pt x="12" y="41"/>
                      <a:pt x="11" y="49"/>
                      <a:pt x="15" y="54"/>
                    </a:cubicBezTo>
                    <a:cubicBezTo>
                      <a:pt x="20" y="59"/>
                      <a:pt x="23" y="58"/>
                      <a:pt x="24" y="57"/>
                    </a:cubicBezTo>
                    <a:cubicBezTo>
                      <a:pt x="25" y="56"/>
                      <a:pt x="28" y="57"/>
                      <a:pt x="29" y="55"/>
                    </a:cubicBezTo>
                    <a:cubicBezTo>
                      <a:pt x="30" y="53"/>
                      <a:pt x="31" y="55"/>
                      <a:pt x="33" y="53"/>
                    </a:cubicBezTo>
                    <a:cubicBezTo>
                      <a:pt x="34" y="52"/>
                      <a:pt x="37" y="52"/>
                      <a:pt x="39" y="53"/>
                    </a:cubicBezTo>
                    <a:cubicBezTo>
                      <a:pt x="37" y="50"/>
                      <a:pt x="35" y="46"/>
                      <a:pt x="34" y="44"/>
                    </a:cubicBezTo>
                    <a:cubicBezTo>
                      <a:pt x="33" y="41"/>
                      <a:pt x="26" y="37"/>
                      <a:pt x="28" y="35"/>
                    </a:cubicBezTo>
                    <a:cubicBezTo>
                      <a:pt x="29" y="34"/>
                      <a:pt x="28" y="29"/>
                      <a:pt x="31" y="29"/>
                    </a:cubicBezTo>
                    <a:cubicBezTo>
                      <a:pt x="33" y="28"/>
                      <a:pt x="36" y="27"/>
                      <a:pt x="35" y="25"/>
                    </a:cubicBezTo>
                    <a:cubicBezTo>
                      <a:pt x="34" y="24"/>
                      <a:pt x="35" y="22"/>
                      <a:pt x="35" y="20"/>
                    </a:cubicBezTo>
                    <a:cubicBezTo>
                      <a:pt x="33" y="19"/>
                      <a:pt x="30" y="13"/>
                      <a:pt x="28" y="13"/>
                    </a:cubicBezTo>
                    <a:cubicBezTo>
                      <a:pt x="26" y="13"/>
                      <a:pt x="23" y="11"/>
                      <a:pt x="24" y="8"/>
                    </a:cubicBezTo>
                    <a:cubicBezTo>
                      <a:pt x="24" y="5"/>
                      <a:pt x="19" y="5"/>
                      <a:pt x="16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1"/>
                      <a:pt x="11" y="3"/>
                      <a:pt x="1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3904641" y="3980637"/>
                <a:ext cx="56463" cy="71519"/>
              </a:xfrm>
              <a:custGeom>
                <a:rect b="b" l="l" r="r" t="t"/>
                <a:pathLst>
                  <a:path extrusionOk="0" h="31" w="25">
                    <a:moveTo>
                      <a:pt x="2" y="14"/>
                    </a:moveTo>
                    <a:cubicBezTo>
                      <a:pt x="3" y="17"/>
                      <a:pt x="3" y="23"/>
                      <a:pt x="3" y="25"/>
                    </a:cubicBezTo>
                    <a:cubicBezTo>
                      <a:pt x="2" y="25"/>
                      <a:pt x="1" y="27"/>
                      <a:pt x="0" y="28"/>
                    </a:cubicBezTo>
                    <a:cubicBezTo>
                      <a:pt x="1" y="30"/>
                      <a:pt x="4" y="31"/>
                      <a:pt x="7" y="30"/>
                    </a:cubicBezTo>
                    <a:cubicBezTo>
                      <a:pt x="12" y="28"/>
                      <a:pt x="14" y="31"/>
                      <a:pt x="16" y="26"/>
                    </a:cubicBezTo>
                    <a:cubicBezTo>
                      <a:pt x="17" y="22"/>
                      <a:pt x="22" y="17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2" y="12"/>
                      <a:pt x="17" y="4"/>
                      <a:pt x="11" y="2"/>
                    </a:cubicBezTo>
                    <a:cubicBezTo>
                      <a:pt x="9" y="2"/>
                      <a:pt x="7" y="1"/>
                      <a:pt x="5" y="0"/>
                    </a:cubicBezTo>
                    <a:cubicBezTo>
                      <a:pt x="4" y="2"/>
                      <a:pt x="3" y="4"/>
                      <a:pt x="3" y="4"/>
                    </a:cubicBezTo>
                    <a:cubicBezTo>
                      <a:pt x="1" y="6"/>
                      <a:pt x="0" y="10"/>
                      <a:pt x="2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3338760" y="3641861"/>
                <a:ext cx="196992" cy="69010"/>
              </a:xfrm>
              <a:custGeom>
                <a:rect b="b" l="l" r="r" t="t"/>
                <a:pathLst>
                  <a:path extrusionOk="0" h="30" w="85">
                    <a:moveTo>
                      <a:pt x="69" y="19"/>
                    </a:moveTo>
                    <a:cubicBezTo>
                      <a:pt x="63" y="19"/>
                      <a:pt x="46" y="7"/>
                      <a:pt x="30" y="4"/>
                    </a:cubicBezTo>
                    <a:cubicBezTo>
                      <a:pt x="14" y="0"/>
                      <a:pt x="0" y="12"/>
                      <a:pt x="1" y="14"/>
                    </a:cubicBezTo>
                    <a:cubicBezTo>
                      <a:pt x="3" y="16"/>
                      <a:pt x="11" y="10"/>
                      <a:pt x="15" y="7"/>
                    </a:cubicBezTo>
                    <a:cubicBezTo>
                      <a:pt x="19" y="4"/>
                      <a:pt x="23" y="9"/>
                      <a:pt x="23" y="10"/>
                    </a:cubicBezTo>
                    <a:cubicBezTo>
                      <a:pt x="23" y="12"/>
                      <a:pt x="28" y="13"/>
                      <a:pt x="37" y="14"/>
                    </a:cubicBezTo>
                    <a:cubicBezTo>
                      <a:pt x="45" y="14"/>
                      <a:pt x="46" y="21"/>
                      <a:pt x="54" y="23"/>
                    </a:cubicBezTo>
                    <a:cubicBezTo>
                      <a:pt x="61" y="24"/>
                      <a:pt x="54" y="27"/>
                      <a:pt x="58" y="29"/>
                    </a:cubicBezTo>
                    <a:cubicBezTo>
                      <a:pt x="61" y="30"/>
                      <a:pt x="82" y="30"/>
                      <a:pt x="84" y="28"/>
                    </a:cubicBezTo>
                    <a:cubicBezTo>
                      <a:pt x="85" y="26"/>
                      <a:pt x="74" y="19"/>
                      <a:pt x="69" y="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3451685" y="3735965"/>
                <a:ext cx="43915" cy="21330"/>
              </a:xfrm>
              <a:custGeom>
                <a:rect b="b" l="l" r="r" t="t"/>
                <a:pathLst>
                  <a:path extrusionOk="0" h="9" w="19">
                    <a:moveTo>
                      <a:pt x="1" y="3"/>
                    </a:moveTo>
                    <a:cubicBezTo>
                      <a:pt x="3" y="5"/>
                      <a:pt x="16" y="9"/>
                      <a:pt x="18" y="6"/>
                    </a:cubicBezTo>
                    <a:cubicBezTo>
                      <a:pt x="19" y="3"/>
                      <a:pt x="0" y="0"/>
                      <a:pt x="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3659970" y="3733456"/>
                <a:ext cx="41406" cy="23840"/>
              </a:xfrm>
              <a:custGeom>
                <a:rect b="b" l="l" r="r" t="t"/>
                <a:pathLst>
                  <a:path extrusionOk="0" h="10" w="18">
                    <a:moveTo>
                      <a:pt x="3" y="5"/>
                    </a:moveTo>
                    <a:cubicBezTo>
                      <a:pt x="6" y="10"/>
                      <a:pt x="15" y="7"/>
                      <a:pt x="16" y="5"/>
                    </a:cubicBezTo>
                    <a:cubicBezTo>
                      <a:pt x="18" y="1"/>
                      <a:pt x="0" y="0"/>
                      <a:pt x="3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3404005" y="4060939"/>
                <a:ext cx="112925" cy="124218"/>
              </a:xfrm>
              <a:custGeom>
                <a:rect b="b" l="l" r="r" t="t"/>
                <a:pathLst>
                  <a:path extrusionOk="0" h="54" w="49">
                    <a:moveTo>
                      <a:pt x="44" y="14"/>
                    </a:moveTo>
                    <a:cubicBezTo>
                      <a:pt x="41" y="10"/>
                      <a:pt x="39" y="8"/>
                      <a:pt x="39" y="9"/>
                    </a:cubicBezTo>
                    <a:cubicBezTo>
                      <a:pt x="38" y="10"/>
                      <a:pt x="35" y="11"/>
                      <a:pt x="33" y="9"/>
                    </a:cubicBezTo>
                    <a:cubicBezTo>
                      <a:pt x="30" y="8"/>
                      <a:pt x="29" y="5"/>
                      <a:pt x="28" y="5"/>
                    </a:cubicBezTo>
                    <a:cubicBezTo>
                      <a:pt x="26" y="5"/>
                      <a:pt x="21" y="2"/>
                      <a:pt x="18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18" y="3"/>
                      <a:pt x="15" y="4"/>
                      <a:pt x="12" y="4"/>
                    </a:cubicBezTo>
                    <a:cubicBezTo>
                      <a:pt x="9" y="4"/>
                      <a:pt x="9" y="7"/>
                      <a:pt x="9" y="10"/>
                    </a:cubicBezTo>
                    <a:cubicBezTo>
                      <a:pt x="9" y="12"/>
                      <a:pt x="7" y="12"/>
                      <a:pt x="6" y="15"/>
                    </a:cubicBezTo>
                    <a:cubicBezTo>
                      <a:pt x="5" y="17"/>
                      <a:pt x="6" y="18"/>
                      <a:pt x="4" y="19"/>
                    </a:cubicBezTo>
                    <a:cubicBezTo>
                      <a:pt x="1" y="20"/>
                      <a:pt x="0" y="22"/>
                      <a:pt x="2" y="24"/>
                    </a:cubicBezTo>
                    <a:cubicBezTo>
                      <a:pt x="3" y="27"/>
                      <a:pt x="2" y="28"/>
                      <a:pt x="1" y="30"/>
                    </a:cubicBezTo>
                    <a:cubicBezTo>
                      <a:pt x="1" y="31"/>
                      <a:pt x="4" y="32"/>
                      <a:pt x="6" y="34"/>
                    </a:cubicBezTo>
                    <a:cubicBezTo>
                      <a:pt x="9" y="36"/>
                      <a:pt x="9" y="33"/>
                      <a:pt x="10" y="35"/>
                    </a:cubicBezTo>
                    <a:cubicBezTo>
                      <a:pt x="11" y="37"/>
                      <a:pt x="9" y="40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3"/>
                      <a:pt x="7" y="44"/>
                    </a:cubicBezTo>
                    <a:cubicBezTo>
                      <a:pt x="6" y="46"/>
                      <a:pt x="5" y="46"/>
                      <a:pt x="7" y="48"/>
                    </a:cubicBezTo>
                    <a:cubicBezTo>
                      <a:pt x="10" y="50"/>
                      <a:pt x="11" y="47"/>
                      <a:pt x="13" y="50"/>
                    </a:cubicBezTo>
                    <a:cubicBezTo>
                      <a:pt x="15" y="53"/>
                      <a:pt x="17" y="54"/>
                      <a:pt x="19" y="49"/>
                    </a:cubicBezTo>
                    <a:cubicBezTo>
                      <a:pt x="21" y="45"/>
                      <a:pt x="23" y="38"/>
                      <a:pt x="26" y="37"/>
                    </a:cubicBezTo>
                    <a:cubicBezTo>
                      <a:pt x="30" y="35"/>
                      <a:pt x="38" y="34"/>
                      <a:pt x="42" y="28"/>
                    </a:cubicBezTo>
                    <a:cubicBezTo>
                      <a:pt x="47" y="22"/>
                      <a:pt x="44" y="22"/>
                      <a:pt x="47" y="20"/>
                    </a:cubicBezTo>
                    <a:cubicBezTo>
                      <a:pt x="49" y="18"/>
                      <a:pt x="47" y="17"/>
                      <a:pt x="44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3563356" y="1960529"/>
                <a:ext cx="1135527" cy="848194"/>
              </a:xfrm>
              <a:custGeom>
                <a:rect b="b" l="l" r="r" t="t"/>
                <a:pathLst>
                  <a:path extrusionOk="0" h="368" w="493">
                    <a:moveTo>
                      <a:pt x="465" y="34"/>
                    </a:moveTo>
                    <a:cubicBezTo>
                      <a:pt x="456" y="34"/>
                      <a:pt x="449" y="35"/>
                      <a:pt x="449" y="41"/>
                    </a:cubicBezTo>
                    <a:cubicBezTo>
                      <a:pt x="448" y="47"/>
                      <a:pt x="437" y="40"/>
                      <a:pt x="432" y="42"/>
                    </a:cubicBezTo>
                    <a:cubicBezTo>
                      <a:pt x="427" y="44"/>
                      <a:pt x="430" y="37"/>
                      <a:pt x="425" y="40"/>
                    </a:cubicBezTo>
                    <a:cubicBezTo>
                      <a:pt x="420" y="42"/>
                      <a:pt x="415" y="48"/>
                      <a:pt x="409" y="50"/>
                    </a:cubicBezTo>
                    <a:cubicBezTo>
                      <a:pt x="404" y="52"/>
                      <a:pt x="399" y="58"/>
                      <a:pt x="396" y="59"/>
                    </a:cubicBezTo>
                    <a:cubicBezTo>
                      <a:pt x="392" y="59"/>
                      <a:pt x="403" y="48"/>
                      <a:pt x="409" y="42"/>
                    </a:cubicBezTo>
                    <a:cubicBezTo>
                      <a:pt x="415" y="36"/>
                      <a:pt x="412" y="30"/>
                      <a:pt x="404" y="31"/>
                    </a:cubicBezTo>
                    <a:cubicBezTo>
                      <a:pt x="397" y="31"/>
                      <a:pt x="398" y="36"/>
                      <a:pt x="394" y="37"/>
                    </a:cubicBezTo>
                    <a:cubicBezTo>
                      <a:pt x="390" y="38"/>
                      <a:pt x="369" y="48"/>
                      <a:pt x="368" y="45"/>
                    </a:cubicBezTo>
                    <a:cubicBezTo>
                      <a:pt x="367" y="42"/>
                      <a:pt x="385" y="37"/>
                      <a:pt x="385" y="35"/>
                    </a:cubicBezTo>
                    <a:cubicBezTo>
                      <a:pt x="385" y="32"/>
                      <a:pt x="362" y="32"/>
                      <a:pt x="352" y="34"/>
                    </a:cubicBezTo>
                    <a:cubicBezTo>
                      <a:pt x="342" y="35"/>
                      <a:pt x="325" y="41"/>
                      <a:pt x="325" y="38"/>
                    </a:cubicBezTo>
                    <a:cubicBezTo>
                      <a:pt x="324" y="35"/>
                      <a:pt x="345" y="31"/>
                      <a:pt x="355" y="30"/>
                    </a:cubicBezTo>
                    <a:cubicBezTo>
                      <a:pt x="366" y="29"/>
                      <a:pt x="385" y="31"/>
                      <a:pt x="393" y="27"/>
                    </a:cubicBezTo>
                    <a:cubicBezTo>
                      <a:pt x="401" y="24"/>
                      <a:pt x="413" y="24"/>
                      <a:pt x="416" y="21"/>
                    </a:cubicBezTo>
                    <a:cubicBezTo>
                      <a:pt x="418" y="18"/>
                      <a:pt x="406" y="15"/>
                      <a:pt x="401" y="15"/>
                    </a:cubicBezTo>
                    <a:cubicBezTo>
                      <a:pt x="395" y="15"/>
                      <a:pt x="389" y="15"/>
                      <a:pt x="390" y="12"/>
                    </a:cubicBezTo>
                    <a:cubicBezTo>
                      <a:pt x="390" y="9"/>
                      <a:pt x="381" y="8"/>
                      <a:pt x="380" y="6"/>
                    </a:cubicBezTo>
                    <a:cubicBezTo>
                      <a:pt x="379" y="4"/>
                      <a:pt x="361" y="6"/>
                      <a:pt x="357" y="3"/>
                    </a:cubicBezTo>
                    <a:cubicBezTo>
                      <a:pt x="354" y="1"/>
                      <a:pt x="342" y="0"/>
                      <a:pt x="333" y="0"/>
                    </a:cubicBezTo>
                    <a:cubicBezTo>
                      <a:pt x="323" y="1"/>
                      <a:pt x="304" y="1"/>
                      <a:pt x="299" y="1"/>
                    </a:cubicBezTo>
                    <a:cubicBezTo>
                      <a:pt x="295" y="2"/>
                      <a:pt x="292" y="3"/>
                      <a:pt x="288" y="3"/>
                    </a:cubicBezTo>
                    <a:cubicBezTo>
                      <a:pt x="284" y="3"/>
                      <a:pt x="278" y="4"/>
                      <a:pt x="280" y="7"/>
                    </a:cubicBezTo>
                    <a:cubicBezTo>
                      <a:pt x="284" y="12"/>
                      <a:pt x="274" y="14"/>
                      <a:pt x="274" y="10"/>
                    </a:cubicBezTo>
                    <a:cubicBezTo>
                      <a:pt x="275" y="6"/>
                      <a:pt x="265" y="5"/>
                      <a:pt x="262" y="7"/>
                    </a:cubicBezTo>
                    <a:cubicBezTo>
                      <a:pt x="258" y="10"/>
                      <a:pt x="242" y="4"/>
                      <a:pt x="240" y="7"/>
                    </a:cubicBezTo>
                    <a:cubicBezTo>
                      <a:pt x="238" y="11"/>
                      <a:pt x="219" y="10"/>
                      <a:pt x="213" y="11"/>
                    </a:cubicBezTo>
                    <a:cubicBezTo>
                      <a:pt x="208" y="11"/>
                      <a:pt x="222" y="16"/>
                      <a:pt x="222" y="18"/>
                    </a:cubicBezTo>
                    <a:cubicBezTo>
                      <a:pt x="221" y="20"/>
                      <a:pt x="204" y="18"/>
                      <a:pt x="207" y="22"/>
                    </a:cubicBezTo>
                    <a:cubicBezTo>
                      <a:pt x="211" y="26"/>
                      <a:pt x="222" y="30"/>
                      <a:pt x="228" y="35"/>
                    </a:cubicBezTo>
                    <a:cubicBezTo>
                      <a:pt x="233" y="40"/>
                      <a:pt x="223" y="37"/>
                      <a:pt x="217" y="33"/>
                    </a:cubicBezTo>
                    <a:cubicBezTo>
                      <a:pt x="211" y="29"/>
                      <a:pt x="203" y="31"/>
                      <a:pt x="199" y="26"/>
                    </a:cubicBezTo>
                    <a:cubicBezTo>
                      <a:pt x="196" y="22"/>
                      <a:pt x="181" y="19"/>
                      <a:pt x="178" y="22"/>
                    </a:cubicBezTo>
                    <a:cubicBezTo>
                      <a:pt x="174" y="25"/>
                      <a:pt x="188" y="30"/>
                      <a:pt x="188" y="33"/>
                    </a:cubicBezTo>
                    <a:cubicBezTo>
                      <a:pt x="188" y="36"/>
                      <a:pt x="178" y="32"/>
                      <a:pt x="176" y="33"/>
                    </a:cubicBezTo>
                    <a:cubicBezTo>
                      <a:pt x="175" y="35"/>
                      <a:pt x="166" y="25"/>
                      <a:pt x="162" y="25"/>
                    </a:cubicBezTo>
                    <a:cubicBezTo>
                      <a:pt x="157" y="25"/>
                      <a:pt x="161" y="30"/>
                      <a:pt x="161" y="36"/>
                    </a:cubicBezTo>
                    <a:cubicBezTo>
                      <a:pt x="161" y="41"/>
                      <a:pt x="152" y="45"/>
                      <a:pt x="154" y="41"/>
                    </a:cubicBezTo>
                    <a:cubicBezTo>
                      <a:pt x="157" y="37"/>
                      <a:pt x="155" y="26"/>
                      <a:pt x="150" y="25"/>
                    </a:cubicBezTo>
                    <a:cubicBezTo>
                      <a:pt x="145" y="23"/>
                      <a:pt x="132" y="29"/>
                      <a:pt x="125" y="28"/>
                    </a:cubicBezTo>
                    <a:cubicBezTo>
                      <a:pt x="119" y="28"/>
                      <a:pt x="110" y="30"/>
                      <a:pt x="116" y="34"/>
                    </a:cubicBezTo>
                    <a:cubicBezTo>
                      <a:pt x="121" y="37"/>
                      <a:pt x="115" y="39"/>
                      <a:pt x="110" y="35"/>
                    </a:cubicBezTo>
                    <a:cubicBezTo>
                      <a:pt x="105" y="32"/>
                      <a:pt x="89" y="35"/>
                      <a:pt x="92" y="38"/>
                    </a:cubicBezTo>
                    <a:cubicBezTo>
                      <a:pt x="96" y="40"/>
                      <a:pt x="97" y="47"/>
                      <a:pt x="95" y="50"/>
                    </a:cubicBezTo>
                    <a:cubicBezTo>
                      <a:pt x="93" y="53"/>
                      <a:pt x="86" y="47"/>
                      <a:pt x="79" y="47"/>
                    </a:cubicBezTo>
                    <a:cubicBezTo>
                      <a:pt x="73" y="48"/>
                      <a:pt x="41" y="63"/>
                      <a:pt x="43" y="67"/>
                    </a:cubicBezTo>
                    <a:cubicBezTo>
                      <a:pt x="45" y="71"/>
                      <a:pt x="58" y="68"/>
                      <a:pt x="63" y="70"/>
                    </a:cubicBezTo>
                    <a:cubicBezTo>
                      <a:pt x="67" y="73"/>
                      <a:pt x="61" y="81"/>
                      <a:pt x="56" y="85"/>
                    </a:cubicBezTo>
                    <a:cubicBezTo>
                      <a:pt x="51" y="89"/>
                      <a:pt x="31" y="85"/>
                      <a:pt x="31" y="89"/>
                    </a:cubicBezTo>
                    <a:cubicBezTo>
                      <a:pt x="30" y="94"/>
                      <a:pt x="0" y="94"/>
                      <a:pt x="0" y="101"/>
                    </a:cubicBezTo>
                    <a:cubicBezTo>
                      <a:pt x="0" y="104"/>
                      <a:pt x="2" y="107"/>
                      <a:pt x="5" y="107"/>
                    </a:cubicBezTo>
                    <a:cubicBezTo>
                      <a:pt x="9" y="108"/>
                      <a:pt x="14" y="107"/>
                      <a:pt x="18" y="111"/>
                    </a:cubicBezTo>
                    <a:cubicBezTo>
                      <a:pt x="22" y="115"/>
                      <a:pt x="33" y="116"/>
                      <a:pt x="40" y="113"/>
                    </a:cubicBezTo>
                    <a:cubicBezTo>
                      <a:pt x="47" y="110"/>
                      <a:pt x="53" y="113"/>
                      <a:pt x="53" y="118"/>
                    </a:cubicBezTo>
                    <a:cubicBezTo>
                      <a:pt x="52" y="122"/>
                      <a:pt x="36" y="116"/>
                      <a:pt x="31" y="119"/>
                    </a:cubicBezTo>
                    <a:cubicBezTo>
                      <a:pt x="26" y="122"/>
                      <a:pt x="11" y="119"/>
                      <a:pt x="11" y="123"/>
                    </a:cubicBezTo>
                    <a:cubicBezTo>
                      <a:pt x="12" y="126"/>
                      <a:pt x="20" y="125"/>
                      <a:pt x="26" y="127"/>
                    </a:cubicBezTo>
                    <a:cubicBezTo>
                      <a:pt x="32" y="128"/>
                      <a:pt x="26" y="130"/>
                      <a:pt x="26" y="133"/>
                    </a:cubicBezTo>
                    <a:cubicBezTo>
                      <a:pt x="26" y="136"/>
                      <a:pt x="29" y="135"/>
                      <a:pt x="36" y="138"/>
                    </a:cubicBezTo>
                    <a:cubicBezTo>
                      <a:pt x="42" y="141"/>
                      <a:pt x="52" y="143"/>
                      <a:pt x="49" y="140"/>
                    </a:cubicBezTo>
                    <a:cubicBezTo>
                      <a:pt x="45" y="136"/>
                      <a:pt x="55" y="137"/>
                      <a:pt x="57" y="139"/>
                    </a:cubicBezTo>
                    <a:cubicBezTo>
                      <a:pt x="58" y="141"/>
                      <a:pt x="63" y="136"/>
                      <a:pt x="67" y="137"/>
                    </a:cubicBezTo>
                    <a:cubicBezTo>
                      <a:pt x="72" y="138"/>
                      <a:pt x="74" y="133"/>
                      <a:pt x="77" y="135"/>
                    </a:cubicBezTo>
                    <a:cubicBezTo>
                      <a:pt x="81" y="137"/>
                      <a:pt x="97" y="139"/>
                      <a:pt x="103" y="142"/>
                    </a:cubicBezTo>
                    <a:cubicBezTo>
                      <a:pt x="109" y="145"/>
                      <a:pt x="117" y="146"/>
                      <a:pt x="116" y="150"/>
                    </a:cubicBezTo>
                    <a:cubicBezTo>
                      <a:pt x="115" y="155"/>
                      <a:pt x="121" y="158"/>
                      <a:pt x="127" y="161"/>
                    </a:cubicBezTo>
                    <a:cubicBezTo>
                      <a:pt x="134" y="164"/>
                      <a:pt x="135" y="170"/>
                      <a:pt x="135" y="174"/>
                    </a:cubicBezTo>
                    <a:cubicBezTo>
                      <a:pt x="134" y="178"/>
                      <a:pt x="141" y="181"/>
                      <a:pt x="140" y="183"/>
                    </a:cubicBezTo>
                    <a:cubicBezTo>
                      <a:pt x="139" y="185"/>
                      <a:pt x="140" y="187"/>
                      <a:pt x="144" y="191"/>
                    </a:cubicBezTo>
                    <a:cubicBezTo>
                      <a:pt x="149" y="195"/>
                      <a:pt x="138" y="198"/>
                      <a:pt x="140" y="201"/>
                    </a:cubicBezTo>
                    <a:cubicBezTo>
                      <a:pt x="143" y="204"/>
                      <a:pt x="136" y="211"/>
                      <a:pt x="144" y="212"/>
                    </a:cubicBezTo>
                    <a:cubicBezTo>
                      <a:pt x="152" y="213"/>
                      <a:pt x="150" y="207"/>
                      <a:pt x="156" y="207"/>
                    </a:cubicBezTo>
                    <a:cubicBezTo>
                      <a:pt x="162" y="207"/>
                      <a:pt x="156" y="212"/>
                      <a:pt x="159" y="215"/>
                    </a:cubicBezTo>
                    <a:cubicBezTo>
                      <a:pt x="162" y="218"/>
                      <a:pt x="169" y="217"/>
                      <a:pt x="174" y="222"/>
                    </a:cubicBezTo>
                    <a:cubicBezTo>
                      <a:pt x="180" y="227"/>
                      <a:pt x="177" y="230"/>
                      <a:pt x="171" y="226"/>
                    </a:cubicBezTo>
                    <a:cubicBezTo>
                      <a:pt x="166" y="221"/>
                      <a:pt x="150" y="222"/>
                      <a:pt x="150" y="224"/>
                    </a:cubicBezTo>
                    <a:cubicBezTo>
                      <a:pt x="150" y="225"/>
                      <a:pt x="167" y="235"/>
                      <a:pt x="171" y="234"/>
                    </a:cubicBezTo>
                    <a:cubicBezTo>
                      <a:pt x="175" y="232"/>
                      <a:pt x="181" y="240"/>
                      <a:pt x="178" y="242"/>
                    </a:cubicBezTo>
                    <a:cubicBezTo>
                      <a:pt x="176" y="245"/>
                      <a:pt x="177" y="250"/>
                      <a:pt x="177" y="253"/>
                    </a:cubicBezTo>
                    <a:cubicBezTo>
                      <a:pt x="176" y="256"/>
                      <a:pt x="170" y="253"/>
                      <a:pt x="167" y="254"/>
                    </a:cubicBezTo>
                    <a:cubicBezTo>
                      <a:pt x="163" y="254"/>
                      <a:pt x="160" y="255"/>
                      <a:pt x="160" y="260"/>
                    </a:cubicBezTo>
                    <a:cubicBezTo>
                      <a:pt x="160" y="264"/>
                      <a:pt x="154" y="266"/>
                      <a:pt x="154" y="271"/>
                    </a:cubicBezTo>
                    <a:cubicBezTo>
                      <a:pt x="153" y="276"/>
                      <a:pt x="158" y="276"/>
                      <a:pt x="161" y="278"/>
                    </a:cubicBezTo>
                    <a:cubicBezTo>
                      <a:pt x="164" y="280"/>
                      <a:pt x="156" y="282"/>
                      <a:pt x="155" y="285"/>
                    </a:cubicBezTo>
                    <a:cubicBezTo>
                      <a:pt x="155" y="289"/>
                      <a:pt x="163" y="295"/>
                      <a:pt x="166" y="297"/>
                    </a:cubicBezTo>
                    <a:cubicBezTo>
                      <a:pt x="169" y="299"/>
                      <a:pt x="167" y="307"/>
                      <a:pt x="168" y="311"/>
                    </a:cubicBezTo>
                    <a:cubicBezTo>
                      <a:pt x="169" y="315"/>
                      <a:pt x="173" y="310"/>
                      <a:pt x="173" y="315"/>
                    </a:cubicBezTo>
                    <a:cubicBezTo>
                      <a:pt x="172" y="320"/>
                      <a:pt x="176" y="320"/>
                      <a:pt x="177" y="323"/>
                    </a:cubicBezTo>
                    <a:cubicBezTo>
                      <a:pt x="177" y="326"/>
                      <a:pt x="184" y="326"/>
                      <a:pt x="183" y="330"/>
                    </a:cubicBezTo>
                    <a:cubicBezTo>
                      <a:pt x="181" y="334"/>
                      <a:pt x="185" y="338"/>
                      <a:pt x="187" y="340"/>
                    </a:cubicBezTo>
                    <a:cubicBezTo>
                      <a:pt x="188" y="342"/>
                      <a:pt x="194" y="346"/>
                      <a:pt x="196" y="349"/>
                    </a:cubicBezTo>
                    <a:cubicBezTo>
                      <a:pt x="197" y="352"/>
                      <a:pt x="200" y="357"/>
                      <a:pt x="205" y="355"/>
                    </a:cubicBezTo>
                    <a:cubicBezTo>
                      <a:pt x="209" y="354"/>
                      <a:pt x="209" y="358"/>
                      <a:pt x="213" y="358"/>
                    </a:cubicBezTo>
                    <a:cubicBezTo>
                      <a:pt x="216" y="357"/>
                      <a:pt x="221" y="359"/>
                      <a:pt x="222" y="362"/>
                    </a:cubicBezTo>
                    <a:cubicBezTo>
                      <a:pt x="223" y="364"/>
                      <a:pt x="233" y="367"/>
                      <a:pt x="236" y="367"/>
                    </a:cubicBezTo>
                    <a:cubicBezTo>
                      <a:pt x="239" y="368"/>
                      <a:pt x="239" y="362"/>
                      <a:pt x="242" y="361"/>
                    </a:cubicBezTo>
                    <a:cubicBezTo>
                      <a:pt x="245" y="360"/>
                      <a:pt x="244" y="349"/>
                      <a:pt x="246" y="348"/>
                    </a:cubicBezTo>
                    <a:cubicBezTo>
                      <a:pt x="248" y="348"/>
                      <a:pt x="248" y="337"/>
                      <a:pt x="245" y="336"/>
                    </a:cubicBezTo>
                    <a:cubicBezTo>
                      <a:pt x="243" y="335"/>
                      <a:pt x="244" y="331"/>
                      <a:pt x="249" y="332"/>
                    </a:cubicBezTo>
                    <a:cubicBezTo>
                      <a:pt x="255" y="333"/>
                      <a:pt x="253" y="327"/>
                      <a:pt x="256" y="326"/>
                    </a:cubicBezTo>
                    <a:cubicBezTo>
                      <a:pt x="258" y="326"/>
                      <a:pt x="257" y="321"/>
                      <a:pt x="259" y="320"/>
                    </a:cubicBezTo>
                    <a:cubicBezTo>
                      <a:pt x="261" y="320"/>
                      <a:pt x="261" y="316"/>
                      <a:pt x="259" y="314"/>
                    </a:cubicBezTo>
                    <a:cubicBezTo>
                      <a:pt x="258" y="313"/>
                      <a:pt x="259" y="311"/>
                      <a:pt x="262" y="311"/>
                    </a:cubicBezTo>
                    <a:cubicBezTo>
                      <a:pt x="265" y="310"/>
                      <a:pt x="264" y="306"/>
                      <a:pt x="261" y="305"/>
                    </a:cubicBezTo>
                    <a:cubicBezTo>
                      <a:pt x="257" y="303"/>
                      <a:pt x="258" y="299"/>
                      <a:pt x="262" y="302"/>
                    </a:cubicBezTo>
                    <a:cubicBezTo>
                      <a:pt x="266" y="304"/>
                      <a:pt x="268" y="302"/>
                      <a:pt x="266" y="299"/>
                    </a:cubicBezTo>
                    <a:cubicBezTo>
                      <a:pt x="264" y="297"/>
                      <a:pt x="269" y="295"/>
                      <a:pt x="274" y="295"/>
                    </a:cubicBezTo>
                    <a:cubicBezTo>
                      <a:pt x="279" y="294"/>
                      <a:pt x="281" y="292"/>
                      <a:pt x="281" y="288"/>
                    </a:cubicBezTo>
                    <a:cubicBezTo>
                      <a:pt x="280" y="284"/>
                      <a:pt x="286" y="284"/>
                      <a:pt x="285" y="288"/>
                    </a:cubicBezTo>
                    <a:cubicBezTo>
                      <a:pt x="283" y="291"/>
                      <a:pt x="284" y="294"/>
                      <a:pt x="286" y="292"/>
                    </a:cubicBezTo>
                    <a:cubicBezTo>
                      <a:pt x="289" y="289"/>
                      <a:pt x="293" y="291"/>
                      <a:pt x="301" y="289"/>
                    </a:cubicBezTo>
                    <a:cubicBezTo>
                      <a:pt x="309" y="286"/>
                      <a:pt x="317" y="280"/>
                      <a:pt x="319" y="273"/>
                    </a:cubicBezTo>
                    <a:cubicBezTo>
                      <a:pt x="321" y="267"/>
                      <a:pt x="330" y="268"/>
                      <a:pt x="329" y="263"/>
                    </a:cubicBezTo>
                    <a:cubicBezTo>
                      <a:pt x="328" y="259"/>
                      <a:pt x="331" y="257"/>
                      <a:pt x="337" y="260"/>
                    </a:cubicBezTo>
                    <a:cubicBezTo>
                      <a:pt x="343" y="263"/>
                      <a:pt x="338" y="258"/>
                      <a:pt x="344" y="258"/>
                    </a:cubicBezTo>
                    <a:cubicBezTo>
                      <a:pt x="351" y="258"/>
                      <a:pt x="350" y="256"/>
                      <a:pt x="356" y="256"/>
                    </a:cubicBezTo>
                    <a:cubicBezTo>
                      <a:pt x="363" y="255"/>
                      <a:pt x="379" y="253"/>
                      <a:pt x="385" y="248"/>
                    </a:cubicBezTo>
                    <a:cubicBezTo>
                      <a:pt x="391" y="243"/>
                      <a:pt x="403" y="239"/>
                      <a:pt x="408" y="236"/>
                    </a:cubicBezTo>
                    <a:cubicBezTo>
                      <a:pt x="413" y="233"/>
                      <a:pt x="414" y="230"/>
                      <a:pt x="411" y="232"/>
                    </a:cubicBezTo>
                    <a:cubicBezTo>
                      <a:pt x="408" y="234"/>
                      <a:pt x="402" y="234"/>
                      <a:pt x="397" y="233"/>
                    </a:cubicBezTo>
                    <a:cubicBezTo>
                      <a:pt x="392" y="231"/>
                      <a:pt x="384" y="227"/>
                      <a:pt x="379" y="230"/>
                    </a:cubicBezTo>
                    <a:cubicBezTo>
                      <a:pt x="373" y="234"/>
                      <a:pt x="377" y="226"/>
                      <a:pt x="381" y="225"/>
                    </a:cubicBezTo>
                    <a:cubicBezTo>
                      <a:pt x="386" y="225"/>
                      <a:pt x="384" y="222"/>
                      <a:pt x="383" y="218"/>
                    </a:cubicBezTo>
                    <a:cubicBezTo>
                      <a:pt x="382" y="213"/>
                      <a:pt x="390" y="216"/>
                      <a:pt x="394" y="221"/>
                    </a:cubicBezTo>
                    <a:cubicBezTo>
                      <a:pt x="398" y="227"/>
                      <a:pt x="405" y="229"/>
                      <a:pt x="412" y="227"/>
                    </a:cubicBezTo>
                    <a:cubicBezTo>
                      <a:pt x="418" y="226"/>
                      <a:pt x="412" y="220"/>
                      <a:pt x="415" y="217"/>
                    </a:cubicBezTo>
                    <a:cubicBezTo>
                      <a:pt x="417" y="213"/>
                      <a:pt x="395" y="202"/>
                      <a:pt x="394" y="198"/>
                    </a:cubicBezTo>
                    <a:cubicBezTo>
                      <a:pt x="393" y="194"/>
                      <a:pt x="399" y="197"/>
                      <a:pt x="406" y="200"/>
                    </a:cubicBezTo>
                    <a:cubicBezTo>
                      <a:pt x="412" y="202"/>
                      <a:pt x="413" y="195"/>
                      <a:pt x="413" y="191"/>
                    </a:cubicBezTo>
                    <a:cubicBezTo>
                      <a:pt x="413" y="188"/>
                      <a:pt x="400" y="188"/>
                      <a:pt x="394" y="191"/>
                    </a:cubicBezTo>
                    <a:cubicBezTo>
                      <a:pt x="388" y="194"/>
                      <a:pt x="382" y="187"/>
                      <a:pt x="390" y="186"/>
                    </a:cubicBezTo>
                    <a:cubicBezTo>
                      <a:pt x="398" y="185"/>
                      <a:pt x="391" y="182"/>
                      <a:pt x="393" y="179"/>
                    </a:cubicBezTo>
                    <a:cubicBezTo>
                      <a:pt x="396" y="177"/>
                      <a:pt x="406" y="186"/>
                      <a:pt x="411" y="184"/>
                    </a:cubicBezTo>
                    <a:cubicBezTo>
                      <a:pt x="417" y="183"/>
                      <a:pt x="420" y="185"/>
                      <a:pt x="425" y="181"/>
                    </a:cubicBezTo>
                    <a:cubicBezTo>
                      <a:pt x="429" y="177"/>
                      <a:pt x="417" y="174"/>
                      <a:pt x="414" y="171"/>
                    </a:cubicBezTo>
                    <a:cubicBezTo>
                      <a:pt x="412" y="168"/>
                      <a:pt x="427" y="169"/>
                      <a:pt x="432" y="169"/>
                    </a:cubicBezTo>
                    <a:cubicBezTo>
                      <a:pt x="437" y="170"/>
                      <a:pt x="438" y="162"/>
                      <a:pt x="434" y="164"/>
                    </a:cubicBezTo>
                    <a:cubicBezTo>
                      <a:pt x="430" y="165"/>
                      <a:pt x="417" y="159"/>
                      <a:pt x="420" y="155"/>
                    </a:cubicBezTo>
                    <a:cubicBezTo>
                      <a:pt x="422" y="151"/>
                      <a:pt x="428" y="156"/>
                      <a:pt x="434" y="152"/>
                    </a:cubicBezTo>
                    <a:cubicBezTo>
                      <a:pt x="440" y="149"/>
                      <a:pt x="434" y="138"/>
                      <a:pt x="430" y="138"/>
                    </a:cubicBezTo>
                    <a:cubicBezTo>
                      <a:pt x="426" y="138"/>
                      <a:pt x="416" y="136"/>
                      <a:pt x="416" y="134"/>
                    </a:cubicBezTo>
                    <a:cubicBezTo>
                      <a:pt x="416" y="132"/>
                      <a:pt x="407" y="130"/>
                      <a:pt x="410" y="128"/>
                    </a:cubicBezTo>
                    <a:cubicBezTo>
                      <a:pt x="412" y="126"/>
                      <a:pt x="415" y="131"/>
                      <a:pt x="421" y="127"/>
                    </a:cubicBezTo>
                    <a:cubicBezTo>
                      <a:pt x="426" y="123"/>
                      <a:pt x="437" y="128"/>
                      <a:pt x="442" y="127"/>
                    </a:cubicBezTo>
                    <a:cubicBezTo>
                      <a:pt x="447" y="126"/>
                      <a:pt x="440" y="116"/>
                      <a:pt x="437" y="118"/>
                    </a:cubicBezTo>
                    <a:cubicBezTo>
                      <a:pt x="435" y="120"/>
                      <a:pt x="425" y="120"/>
                      <a:pt x="424" y="115"/>
                    </a:cubicBezTo>
                    <a:cubicBezTo>
                      <a:pt x="423" y="110"/>
                      <a:pt x="433" y="115"/>
                      <a:pt x="435" y="113"/>
                    </a:cubicBezTo>
                    <a:cubicBezTo>
                      <a:pt x="437" y="110"/>
                      <a:pt x="421" y="104"/>
                      <a:pt x="419" y="109"/>
                    </a:cubicBezTo>
                    <a:cubicBezTo>
                      <a:pt x="417" y="114"/>
                      <a:pt x="408" y="113"/>
                      <a:pt x="412" y="110"/>
                    </a:cubicBezTo>
                    <a:cubicBezTo>
                      <a:pt x="417" y="107"/>
                      <a:pt x="418" y="99"/>
                      <a:pt x="417" y="95"/>
                    </a:cubicBezTo>
                    <a:cubicBezTo>
                      <a:pt x="417" y="91"/>
                      <a:pt x="434" y="90"/>
                      <a:pt x="432" y="84"/>
                    </a:cubicBezTo>
                    <a:cubicBezTo>
                      <a:pt x="430" y="77"/>
                      <a:pt x="440" y="76"/>
                      <a:pt x="445" y="76"/>
                    </a:cubicBezTo>
                    <a:cubicBezTo>
                      <a:pt x="451" y="76"/>
                      <a:pt x="445" y="69"/>
                      <a:pt x="440" y="69"/>
                    </a:cubicBezTo>
                    <a:cubicBezTo>
                      <a:pt x="434" y="70"/>
                      <a:pt x="429" y="76"/>
                      <a:pt x="426" y="74"/>
                    </a:cubicBezTo>
                    <a:cubicBezTo>
                      <a:pt x="424" y="71"/>
                      <a:pt x="432" y="67"/>
                      <a:pt x="437" y="67"/>
                    </a:cubicBezTo>
                    <a:cubicBezTo>
                      <a:pt x="442" y="67"/>
                      <a:pt x="453" y="66"/>
                      <a:pt x="457" y="64"/>
                    </a:cubicBezTo>
                    <a:cubicBezTo>
                      <a:pt x="461" y="62"/>
                      <a:pt x="450" y="60"/>
                      <a:pt x="443" y="60"/>
                    </a:cubicBezTo>
                    <a:cubicBezTo>
                      <a:pt x="435" y="61"/>
                      <a:pt x="435" y="58"/>
                      <a:pt x="446" y="58"/>
                    </a:cubicBezTo>
                    <a:cubicBezTo>
                      <a:pt x="458" y="58"/>
                      <a:pt x="456" y="55"/>
                      <a:pt x="464" y="54"/>
                    </a:cubicBezTo>
                    <a:cubicBezTo>
                      <a:pt x="472" y="53"/>
                      <a:pt x="470" y="50"/>
                      <a:pt x="475" y="50"/>
                    </a:cubicBezTo>
                    <a:cubicBezTo>
                      <a:pt x="480" y="50"/>
                      <a:pt x="493" y="44"/>
                      <a:pt x="493" y="41"/>
                    </a:cubicBezTo>
                    <a:cubicBezTo>
                      <a:pt x="493" y="39"/>
                      <a:pt x="474" y="34"/>
                      <a:pt x="465" y="34"/>
                    </a:cubicBezTo>
                    <a:close/>
                    <a:moveTo>
                      <a:pt x="169" y="241"/>
                    </a:moveTo>
                    <a:cubicBezTo>
                      <a:pt x="169" y="237"/>
                      <a:pt x="165" y="239"/>
                      <a:pt x="162" y="235"/>
                    </a:cubicBezTo>
                    <a:cubicBezTo>
                      <a:pt x="160" y="230"/>
                      <a:pt x="148" y="228"/>
                      <a:pt x="147" y="232"/>
                    </a:cubicBezTo>
                    <a:cubicBezTo>
                      <a:pt x="146" y="233"/>
                      <a:pt x="142" y="235"/>
                      <a:pt x="145" y="239"/>
                    </a:cubicBezTo>
                    <a:cubicBezTo>
                      <a:pt x="149" y="242"/>
                      <a:pt x="151" y="241"/>
                      <a:pt x="154" y="244"/>
                    </a:cubicBezTo>
                    <a:cubicBezTo>
                      <a:pt x="158" y="247"/>
                      <a:pt x="169" y="245"/>
                      <a:pt x="169" y="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785409" y="2456146"/>
                <a:ext cx="718958" cy="495617"/>
              </a:xfrm>
              <a:custGeom>
                <a:rect b="b" l="l" r="r" t="t"/>
                <a:pathLst>
                  <a:path extrusionOk="0" h="215" w="312">
                    <a:moveTo>
                      <a:pt x="307" y="203"/>
                    </a:moveTo>
                    <a:cubicBezTo>
                      <a:pt x="308" y="200"/>
                      <a:pt x="308" y="198"/>
                      <a:pt x="299" y="195"/>
                    </a:cubicBezTo>
                    <a:cubicBezTo>
                      <a:pt x="290" y="191"/>
                      <a:pt x="291" y="189"/>
                      <a:pt x="285" y="178"/>
                    </a:cubicBezTo>
                    <a:cubicBezTo>
                      <a:pt x="279" y="167"/>
                      <a:pt x="268" y="162"/>
                      <a:pt x="268" y="158"/>
                    </a:cubicBezTo>
                    <a:cubicBezTo>
                      <a:pt x="268" y="154"/>
                      <a:pt x="257" y="155"/>
                      <a:pt x="257" y="158"/>
                    </a:cubicBezTo>
                    <a:cubicBezTo>
                      <a:pt x="257" y="161"/>
                      <a:pt x="252" y="162"/>
                      <a:pt x="249" y="163"/>
                    </a:cubicBezTo>
                    <a:cubicBezTo>
                      <a:pt x="247" y="165"/>
                      <a:pt x="246" y="162"/>
                      <a:pt x="243" y="159"/>
                    </a:cubicBezTo>
                    <a:cubicBezTo>
                      <a:pt x="241" y="156"/>
                      <a:pt x="235" y="153"/>
                      <a:pt x="235" y="151"/>
                    </a:cubicBezTo>
                    <a:cubicBezTo>
                      <a:pt x="235" y="149"/>
                      <a:pt x="234" y="145"/>
                      <a:pt x="230" y="147"/>
                    </a:cubicBezTo>
                    <a:cubicBezTo>
                      <a:pt x="226" y="149"/>
                      <a:pt x="224" y="147"/>
                      <a:pt x="222" y="149"/>
                    </a:cubicBezTo>
                    <a:cubicBezTo>
                      <a:pt x="221" y="150"/>
                      <a:pt x="218" y="148"/>
                      <a:pt x="218" y="148"/>
                    </a:cubicBezTo>
                    <a:cubicBezTo>
                      <a:pt x="218" y="25"/>
                      <a:pt x="218" y="25"/>
                      <a:pt x="218" y="25"/>
                    </a:cubicBezTo>
                    <a:cubicBezTo>
                      <a:pt x="217" y="24"/>
                      <a:pt x="215" y="24"/>
                      <a:pt x="214" y="24"/>
                    </a:cubicBezTo>
                    <a:cubicBezTo>
                      <a:pt x="209" y="22"/>
                      <a:pt x="202" y="18"/>
                      <a:pt x="197" y="19"/>
                    </a:cubicBezTo>
                    <a:cubicBezTo>
                      <a:pt x="193" y="20"/>
                      <a:pt x="185" y="21"/>
                      <a:pt x="182" y="20"/>
                    </a:cubicBezTo>
                    <a:cubicBezTo>
                      <a:pt x="179" y="18"/>
                      <a:pt x="175" y="17"/>
                      <a:pt x="170" y="18"/>
                    </a:cubicBezTo>
                    <a:cubicBezTo>
                      <a:pt x="164" y="19"/>
                      <a:pt x="160" y="15"/>
                      <a:pt x="152" y="13"/>
                    </a:cubicBezTo>
                    <a:cubicBezTo>
                      <a:pt x="145" y="11"/>
                      <a:pt x="134" y="13"/>
                      <a:pt x="132" y="14"/>
                    </a:cubicBezTo>
                    <a:cubicBezTo>
                      <a:pt x="129" y="15"/>
                      <a:pt x="130" y="12"/>
                      <a:pt x="127" y="12"/>
                    </a:cubicBezTo>
                    <a:cubicBezTo>
                      <a:pt x="124" y="12"/>
                      <a:pt x="126" y="11"/>
                      <a:pt x="124" y="8"/>
                    </a:cubicBezTo>
                    <a:cubicBezTo>
                      <a:pt x="123" y="5"/>
                      <a:pt x="114" y="8"/>
                      <a:pt x="110" y="8"/>
                    </a:cubicBezTo>
                    <a:cubicBezTo>
                      <a:pt x="107" y="8"/>
                      <a:pt x="106" y="6"/>
                      <a:pt x="106" y="5"/>
                    </a:cubicBezTo>
                    <a:cubicBezTo>
                      <a:pt x="107" y="3"/>
                      <a:pt x="104" y="4"/>
                      <a:pt x="102" y="6"/>
                    </a:cubicBezTo>
                    <a:cubicBezTo>
                      <a:pt x="101" y="8"/>
                      <a:pt x="98" y="8"/>
                      <a:pt x="96" y="7"/>
                    </a:cubicBezTo>
                    <a:cubicBezTo>
                      <a:pt x="95" y="6"/>
                      <a:pt x="99" y="5"/>
                      <a:pt x="99" y="3"/>
                    </a:cubicBezTo>
                    <a:cubicBezTo>
                      <a:pt x="100" y="2"/>
                      <a:pt x="95" y="1"/>
                      <a:pt x="93" y="0"/>
                    </a:cubicBezTo>
                    <a:cubicBezTo>
                      <a:pt x="91" y="0"/>
                      <a:pt x="88" y="2"/>
                      <a:pt x="85" y="6"/>
                    </a:cubicBezTo>
                    <a:cubicBezTo>
                      <a:pt x="81" y="9"/>
                      <a:pt x="75" y="9"/>
                      <a:pt x="72" y="8"/>
                    </a:cubicBezTo>
                    <a:cubicBezTo>
                      <a:pt x="68" y="8"/>
                      <a:pt x="64" y="9"/>
                      <a:pt x="64" y="11"/>
                    </a:cubicBezTo>
                    <a:cubicBezTo>
                      <a:pt x="65" y="13"/>
                      <a:pt x="69" y="12"/>
                      <a:pt x="66" y="15"/>
                    </a:cubicBezTo>
                    <a:cubicBezTo>
                      <a:pt x="64" y="17"/>
                      <a:pt x="63" y="11"/>
                      <a:pt x="60" y="14"/>
                    </a:cubicBezTo>
                    <a:cubicBezTo>
                      <a:pt x="58" y="17"/>
                      <a:pt x="50" y="17"/>
                      <a:pt x="48" y="16"/>
                    </a:cubicBezTo>
                    <a:cubicBezTo>
                      <a:pt x="47" y="16"/>
                      <a:pt x="41" y="22"/>
                      <a:pt x="39" y="24"/>
                    </a:cubicBezTo>
                    <a:cubicBezTo>
                      <a:pt x="37" y="26"/>
                      <a:pt x="40" y="28"/>
                      <a:pt x="36" y="33"/>
                    </a:cubicBezTo>
                    <a:cubicBezTo>
                      <a:pt x="31" y="38"/>
                      <a:pt x="18" y="37"/>
                      <a:pt x="15" y="37"/>
                    </a:cubicBezTo>
                    <a:cubicBezTo>
                      <a:pt x="13" y="37"/>
                      <a:pt x="15" y="40"/>
                      <a:pt x="13" y="42"/>
                    </a:cubicBezTo>
                    <a:cubicBezTo>
                      <a:pt x="12" y="44"/>
                      <a:pt x="15" y="46"/>
                      <a:pt x="22" y="47"/>
                    </a:cubicBezTo>
                    <a:cubicBezTo>
                      <a:pt x="29" y="49"/>
                      <a:pt x="34" y="59"/>
                      <a:pt x="35" y="61"/>
                    </a:cubicBezTo>
                    <a:cubicBezTo>
                      <a:pt x="36" y="64"/>
                      <a:pt x="45" y="61"/>
                      <a:pt x="49" y="62"/>
                    </a:cubicBezTo>
                    <a:cubicBezTo>
                      <a:pt x="52" y="62"/>
                      <a:pt x="48" y="67"/>
                      <a:pt x="52" y="69"/>
                    </a:cubicBezTo>
                    <a:cubicBezTo>
                      <a:pt x="55" y="70"/>
                      <a:pt x="59" y="68"/>
                      <a:pt x="60" y="70"/>
                    </a:cubicBezTo>
                    <a:cubicBezTo>
                      <a:pt x="61" y="73"/>
                      <a:pt x="54" y="70"/>
                      <a:pt x="50" y="73"/>
                    </a:cubicBezTo>
                    <a:cubicBezTo>
                      <a:pt x="47" y="76"/>
                      <a:pt x="45" y="77"/>
                      <a:pt x="44" y="75"/>
                    </a:cubicBezTo>
                    <a:cubicBezTo>
                      <a:pt x="42" y="73"/>
                      <a:pt x="36" y="74"/>
                      <a:pt x="33" y="75"/>
                    </a:cubicBezTo>
                    <a:cubicBezTo>
                      <a:pt x="30" y="75"/>
                      <a:pt x="33" y="71"/>
                      <a:pt x="33" y="69"/>
                    </a:cubicBezTo>
                    <a:cubicBezTo>
                      <a:pt x="34" y="67"/>
                      <a:pt x="29" y="66"/>
                      <a:pt x="23" y="70"/>
                    </a:cubicBezTo>
                    <a:cubicBezTo>
                      <a:pt x="17" y="73"/>
                      <a:pt x="20" y="72"/>
                      <a:pt x="19" y="74"/>
                    </a:cubicBezTo>
                    <a:cubicBezTo>
                      <a:pt x="18" y="77"/>
                      <a:pt x="16" y="73"/>
                      <a:pt x="12" y="75"/>
                    </a:cubicBezTo>
                    <a:cubicBezTo>
                      <a:pt x="8" y="77"/>
                      <a:pt x="2" y="79"/>
                      <a:pt x="1" y="81"/>
                    </a:cubicBezTo>
                    <a:cubicBezTo>
                      <a:pt x="0" y="84"/>
                      <a:pt x="9" y="85"/>
                      <a:pt x="13" y="86"/>
                    </a:cubicBezTo>
                    <a:cubicBezTo>
                      <a:pt x="16" y="87"/>
                      <a:pt x="8" y="89"/>
                      <a:pt x="11" y="90"/>
                    </a:cubicBezTo>
                    <a:cubicBezTo>
                      <a:pt x="14" y="91"/>
                      <a:pt x="13" y="93"/>
                      <a:pt x="17" y="96"/>
                    </a:cubicBezTo>
                    <a:cubicBezTo>
                      <a:pt x="22" y="98"/>
                      <a:pt x="32" y="96"/>
                      <a:pt x="34" y="96"/>
                    </a:cubicBezTo>
                    <a:cubicBezTo>
                      <a:pt x="37" y="96"/>
                      <a:pt x="40" y="99"/>
                      <a:pt x="42" y="97"/>
                    </a:cubicBezTo>
                    <a:cubicBezTo>
                      <a:pt x="44" y="94"/>
                      <a:pt x="52" y="88"/>
                      <a:pt x="56" y="92"/>
                    </a:cubicBezTo>
                    <a:cubicBezTo>
                      <a:pt x="60" y="95"/>
                      <a:pt x="52" y="95"/>
                      <a:pt x="54" y="97"/>
                    </a:cubicBezTo>
                    <a:cubicBezTo>
                      <a:pt x="56" y="100"/>
                      <a:pt x="58" y="105"/>
                      <a:pt x="55" y="108"/>
                    </a:cubicBezTo>
                    <a:cubicBezTo>
                      <a:pt x="51" y="111"/>
                      <a:pt x="47" y="109"/>
                      <a:pt x="45" y="109"/>
                    </a:cubicBezTo>
                    <a:cubicBezTo>
                      <a:pt x="43" y="108"/>
                      <a:pt x="44" y="113"/>
                      <a:pt x="40" y="115"/>
                    </a:cubicBezTo>
                    <a:cubicBezTo>
                      <a:pt x="37" y="118"/>
                      <a:pt x="35" y="112"/>
                      <a:pt x="30" y="112"/>
                    </a:cubicBezTo>
                    <a:cubicBezTo>
                      <a:pt x="26" y="112"/>
                      <a:pt x="27" y="118"/>
                      <a:pt x="27" y="121"/>
                    </a:cubicBezTo>
                    <a:cubicBezTo>
                      <a:pt x="27" y="123"/>
                      <a:pt x="21" y="120"/>
                      <a:pt x="19" y="126"/>
                    </a:cubicBezTo>
                    <a:cubicBezTo>
                      <a:pt x="17" y="133"/>
                      <a:pt x="11" y="127"/>
                      <a:pt x="15" y="134"/>
                    </a:cubicBezTo>
                    <a:cubicBezTo>
                      <a:pt x="20" y="140"/>
                      <a:pt x="19" y="136"/>
                      <a:pt x="22" y="138"/>
                    </a:cubicBezTo>
                    <a:cubicBezTo>
                      <a:pt x="26" y="141"/>
                      <a:pt x="19" y="145"/>
                      <a:pt x="22" y="146"/>
                    </a:cubicBezTo>
                    <a:cubicBezTo>
                      <a:pt x="26" y="147"/>
                      <a:pt x="30" y="153"/>
                      <a:pt x="32" y="156"/>
                    </a:cubicBezTo>
                    <a:cubicBezTo>
                      <a:pt x="35" y="158"/>
                      <a:pt x="38" y="154"/>
                      <a:pt x="42" y="154"/>
                    </a:cubicBezTo>
                    <a:cubicBezTo>
                      <a:pt x="45" y="154"/>
                      <a:pt x="44" y="149"/>
                      <a:pt x="46" y="151"/>
                    </a:cubicBezTo>
                    <a:cubicBezTo>
                      <a:pt x="48" y="153"/>
                      <a:pt x="51" y="158"/>
                      <a:pt x="49" y="160"/>
                    </a:cubicBezTo>
                    <a:cubicBezTo>
                      <a:pt x="47" y="161"/>
                      <a:pt x="48" y="166"/>
                      <a:pt x="48" y="168"/>
                    </a:cubicBezTo>
                    <a:cubicBezTo>
                      <a:pt x="48" y="170"/>
                      <a:pt x="56" y="169"/>
                      <a:pt x="57" y="167"/>
                    </a:cubicBezTo>
                    <a:cubicBezTo>
                      <a:pt x="57" y="164"/>
                      <a:pt x="64" y="164"/>
                      <a:pt x="68" y="168"/>
                    </a:cubicBezTo>
                    <a:cubicBezTo>
                      <a:pt x="72" y="172"/>
                      <a:pt x="73" y="172"/>
                      <a:pt x="73" y="169"/>
                    </a:cubicBezTo>
                    <a:cubicBezTo>
                      <a:pt x="73" y="166"/>
                      <a:pt x="76" y="163"/>
                      <a:pt x="76" y="165"/>
                    </a:cubicBezTo>
                    <a:cubicBezTo>
                      <a:pt x="76" y="168"/>
                      <a:pt x="80" y="169"/>
                      <a:pt x="85" y="166"/>
                    </a:cubicBezTo>
                    <a:cubicBezTo>
                      <a:pt x="91" y="164"/>
                      <a:pt x="88" y="166"/>
                      <a:pt x="85" y="170"/>
                    </a:cubicBezTo>
                    <a:cubicBezTo>
                      <a:pt x="81" y="175"/>
                      <a:pt x="85" y="182"/>
                      <a:pt x="82" y="183"/>
                    </a:cubicBezTo>
                    <a:cubicBezTo>
                      <a:pt x="80" y="183"/>
                      <a:pt x="77" y="191"/>
                      <a:pt x="73" y="191"/>
                    </a:cubicBezTo>
                    <a:cubicBezTo>
                      <a:pt x="68" y="192"/>
                      <a:pt x="60" y="201"/>
                      <a:pt x="59" y="202"/>
                    </a:cubicBezTo>
                    <a:cubicBezTo>
                      <a:pt x="58" y="203"/>
                      <a:pt x="48" y="199"/>
                      <a:pt x="47" y="203"/>
                    </a:cubicBezTo>
                    <a:cubicBezTo>
                      <a:pt x="45" y="207"/>
                      <a:pt x="39" y="210"/>
                      <a:pt x="41" y="212"/>
                    </a:cubicBezTo>
                    <a:cubicBezTo>
                      <a:pt x="42" y="213"/>
                      <a:pt x="50" y="209"/>
                      <a:pt x="50" y="207"/>
                    </a:cubicBezTo>
                    <a:cubicBezTo>
                      <a:pt x="51" y="205"/>
                      <a:pt x="52" y="205"/>
                      <a:pt x="53" y="207"/>
                    </a:cubicBezTo>
                    <a:cubicBezTo>
                      <a:pt x="55" y="208"/>
                      <a:pt x="58" y="206"/>
                      <a:pt x="60" y="204"/>
                    </a:cubicBezTo>
                    <a:cubicBezTo>
                      <a:pt x="61" y="203"/>
                      <a:pt x="64" y="204"/>
                      <a:pt x="66" y="204"/>
                    </a:cubicBezTo>
                    <a:cubicBezTo>
                      <a:pt x="67" y="204"/>
                      <a:pt x="68" y="202"/>
                      <a:pt x="73" y="201"/>
                    </a:cubicBezTo>
                    <a:cubicBezTo>
                      <a:pt x="78" y="200"/>
                      <a:pt x="76" y="199"/>
                      <a:pt x="78" y="196"/>
                    </a:cubicBezTo>
                    <a:cubicBezTo>
                      <a:pt x="79" y="194"/>
                      <a:pt x="90" y="188"/>
                      <a:pt x="92" y="188"/>
                    </a:cubicBezTo>
                    <a:cubicBezTo>
                      <a:pt x="94" y="187"/>
                      <a:pt x="93" y="184"/>
                      <a:pt x="95" y="183"/>
                    </a:cubicBezTo>
                    <a:cubicBezTo>
                      <a:pt x="98" y="183"/>
                      <a:pt x="101" y="180"/>
                      <a:pt x="104" y="178"/>
                    </a:cubicBezTo>
                    <a:cubicBezTo>
                      <a:pt x="107" y="175"/>
                      <a:pt x="108" y="176"/>
                      <a:pt x="110" y="176"/>
                    </a:cubicBezTo>
                    <a:cubicBezTo>
                      <a:pt x="113" y="175"/>
                      <a:pt x="111" y="170"/>
                      <a:pt x="113" y="170"/>
                    </a:cubicBezTo>
                    <a:cubicBezTo>
                      <a:pt x="116" y="169"/>
                      <a:pt x="117" y="168"/>
                      <a:pt x="117" y="166"/>
                    </a:cubicBezTo>
                    <a:cubicBezTo>
                      <a:pt x="117" y="164"/>
                      <a:pt x="111" y="164"/>
                      <a:pt x="111" y="162"/>
                    </a:cubicBezTo>
                    <a:cubicBezTo>
                      <a:pt x="110" y="161"/>
                      <a:pt x="116" y="156"/>
                      <a:pt x="118" y="157"/>
                    </a:cubicBezTo>
                    <a:cubicBezTo>
                      <a:pt x="119" y="157"/>
                      <a:pt x="123" y="155"/>
                      <a:pt x="123" y="152"/>
                    </a:cubicBezTo>
                    <a:cubicBezTo>
                      <a:pt x="123" y="149"/>
                      <a:pt x="126" y="148"/>
                      <a:pt x="128" y="146"/>
                    </a:cubicBezTo>
                    <a:cubicBezTo>
                      <a:pt x="131" y="143"/>
                      <a:pt x="130" y="141"/>
                      <a:pt x="132" y="141"/>
                    </a:cubicBezTo>
                    <a:cubicBezTo>
                      <a:pt x="135" y="141"/>
                      <a:pt x="137" y="138"/>
                      <a:pt x="139" y="136"/>
                    </a:cubicBezTo>
                    <a:cubicBezTo>
                      <a:pt x="142" y="135"/>
                      <a:pt x="139" y="138"/>
                      <a:pt x="144" y="138"/>
                    </a:cubicBezTo>
                    <a:cubicBezTo>
                      <a:pt x="149" y="138"/>
                      <a:pt x="148" y="143"/>
                      <a:pt x="144" y="141"/>
                    </a:cubicBezTo>
                    <a:cubicBezTo>
                      <a:pt x="141" y="140"/>
                      <a:pt x="139" y="140"/>
                      <a:pt x="136" y="143"/>
                    </a:cubicBezTo>
                    <a:cubicBezTo>
                      <a:pt x="133" y="146"/>
                      <a:pt x="135" y="147"/>
                      <a:pt x="133" y="150"/>
                    </a:cubicBezTo>
                    <a:cubicBezTo>
                      <a:pt x="130" y="154"/>
                      <a:pt x="130" y="156"/>
                      <a:pt x="133" y="156"/>
                    </a:cubicBezTo>
                    <a:cubicBezTo>
                      <a:pt x="136" y="156"/>
                      <a:pt x="133" y="159"/>
                      <a:pt x="130" y="160"/>
                    </a:cubicBezTo>
                    <a:cubicBezTo>
                      <a:pt x="127" y="161"/>
                      <a:pt x="129" y="162"/>
                      <a:pt x="134" y="162"/>
                    </a:cubicBezTo>
                    <a:cubicBezTo>
                      <a:pt x="138" y="162"/>
                      <a:pt x="144" y="156"/>
                      <a:pt x="149" y="154"/>
                    </a:cubicBezTo>
                    <a:cubicBezTo>
                      <a:pt x="155" y="151"/>
                      <a:pt x="159" y="154"/>
                      <a:pt x="161" y="153"/>
                    </a:cubicBezTo>
                    <a:cubicBezTo>
                      <a:pt x="163" y="153"/>
                      <a:pt x="159" y="150"/>
                      <a:pt x="161" y="149"/>
                    </a:cubicBezTo>
                    <a:cubicBezTo>
                      <a:pt x="163" y="148"/>
                      <a:pt x="159" y="148"/>
                      <a:pt x="158" y="144"/>
                    </a:cubicBezTo>
                    <a:cubicBezTo>
                      <a:pt x="156" y="141"/>
                      <a:pt x="160" y="143"/>
                      <a:pt x="160" y="140"/>
                    </a:cubicBezTo>
                    <a:cubicBezTo>
                      <a:pt x="161" y="138"/>
                      <a:pt x="163" y="139"/>
                      <a:pt x="165" y="140"/>
                    </a:cubicBezTo>
                    <a:cubicBezTo>
                      <a:pt x="167" y="141"/>
                      <a:pt x="169" y="139"/>
                      <a:pt x="171" y="142"/>
                    </a:cubicBezTo>
                    <a:cubicBezTo>
                      <a:pt x="172" y="145"/>
                      <a:pt x="174" y="141"/>
                      <a:pt x="177" y="143"/>
                    </a:cubicBezTo>
                    <a:cubicBezTo>
                      <a:pt x="180" y="146"/>
                      <a:pt x="176" y="145"/>
                      <a:pt x="173" y="146"/>
                    </a:cubicBezTo>
                    <a:cubicBezTo>
                      <a:pt x="170" y="147"/>
                      <a:pt x="172" y="151"/>
                      <a:pt x="174" y="149"/>
                    </a:cubicBezTo>
                    <a:cubicBezTo>
                      <a:pt x="177" y="147"/>
                      <a:pt x="179" y="146"/>
                      <a:pt x="181" y="148"/>
                    </a:cubicBezTo>
                    <a:cubicBezTo>
                      <a:pt x="183" y="150"/>
                      <a:pt x="184" y="149"/>
                      <a:pt x="185" y="147"/>
                    </a:cubicBezTo>
                    <a:cubicBezTo>
                      <a:pt x="187" y="145"/>
                      <a:pt x="187" y="147"/>
                      <a:pt x="187" y="149"/>
                    </a:cubicBezTo>
                    <a:cubicBezTo>
                      <a:pt x="187" y="150"/>
                      <a:pt x="191" y="151"/>
                      <a:pt x="196" y="151"/>
                    </a:cubicBezTo>
                    <a:cubicBezTo>
                      <a:pt x="202" y="152"/>
                      <a:pt x="211" y="151"/>
                      <a:pt x="214" y="151"/>
                    </a:cubicBezTo>
                    <a:cubicBezTo>
                      <a:pt x="216" y="151"/>
                      <a:pt x="215" y="155"/>
                      <a:pt x="221" y="156"/>
                    </a:cubicBezTo>
                    <a:cubicBezTo>
                      <a:pt x="226" y="157"/>
                      <a:pt x="228" y="150"/>
                      <a:pt x="231" y="153"/>
                    </a:cubicBezTo>
                    <a:cubicBezTo>
                      <a:pt x="234" y="155"/>
                      <a:pt x="231" y="156"/>
                      <a:pt x="229" y="158"/>
                    </a:cubicBezTo>
                    <a:cubicBezTo>
                      <a:pt x="228" y="159"/>
                      <a:pt x="231" y="159"/>
                      <a:pt x="233" y="160"/>
                    </a:cubicBezTo>
                    <a:cubicBezTo>
                      <a:pt x="235" y="161"/>
                      <a:pt x="240" y="163"/>
                      <a:pt x="243" y="165"/>
                    </a:cubicBezTo>
                    <a:cubicBezTo>
                      <a:pt x="245" y="167"/>
                      <a:pt x="246" y="170"/>
                      <a:pt x="252" y="173"/>
                    </a:cubicBezTo>
                    <a:cubicBezTo>
                      <a:pt x="258" y="176"/>
                      <a:pt x="252" y="166"/>
                      <a:pt x="257" y="169"/>
                    </a:cubicBezTo>
                    <a:cubicBezTo>
                      <a:pt x="261" y="172"/>
                      <a:pt x="259" y="169"/>
                      <a:pt x="263" y="172"/>
                    </a:cubicBezTo>
                    <a:cubicBezTo>
                      <a:pt x="267" y="175"/>
                      <a:pt x="265" y="171"/>
                      <a:pt x="264" y="165"/>
                    </a:cubicBezTo>
                    <a:cubicBezTo>
                      <a:pt x="262" y="160"/>
                      <a:pt x="265" y="164"/>
                      <a:pt x="267" y="166"/>
                    </a:cubicBezTo>
                    <a:cubicBezTo>
                      <a:pt x="269" y="169"/>
                      <a:pt x="269" y="173"/>
                      <a:pt x="268" y="177"/>
                    </a:cubicBezTo>
                    <a:cubicBezTo>
                      <a:pt x="266" y="180"/>
                      <a:pt x="261" y="177"/>
                      <a:pt x="262" y="175"/>
                    </a:cubicBezTo>
                    <a:cubicBezTo>
                      <a:pt x="262" y="174"/>
                      <a:pt x="256" y="174"/>
                      <a:pt x="256" y="177"/>
                    </a:cubicBezTo>
                    <a:cubicBezTo>
                      <a:pt x="256" y="179"/>
                      <a:pt x="260" y="184"/>
                      <a:pt x="263" y="185"/>
                    </a:cubicBezTo>
                    <a:cubicBezTo>
                      <a:pt x="266" y="185"/>
                      <a:pt x="263" y="190"/>
                      <a:pt x="265" y="190"/>
                    </a:cubicBezTo>
                    <a:cubicBezTo>
                      <a:pt x="268" y="191"/>
                      <a:pt x="268" y="196"/>
                      <a:pt x="269" y="195"/>
                    </a:cubicBezTo>
                    <a:cubicBezTo>
                      <a:pt x="270" y="194"/>
                      <a:pt x="270" y="189"/>
                      <a:pt x="268" y="186"/>
                    </a:cubicBezTo>
                    <a:cubicBezTo>
                      <a:pt x="267" y="184"/>
                      <a:pt x="267" y="180"/>
                      <a:pt x="269" y="181"/>
                    </a:cubicBezTo>
                    <a:cubicBezTo>
                      <a:pt x="272" y="181"/>
                      <a:pt x="269" y="185"/>
                      <a:pt x="271" y="186"/>
                    </a:cubicBezTo>
                    <a:cubicBezTo>
                      <a:pt x="272" y="188"/>
                      <a:pt x="273" y="185"/>
                      <a:pt x="275" y="184"/>
                    </a:cubicBezTo>
                    <a:cubicBezTo>
                      <a:pt x="278" y="182"/>
                      <a:pt x="274" y="178"/>
                      <a:pt x="275" y="176"/>
                    </a:cubicBezTo>
                    <a:cubicBezTo>
                      <a:pt x="276" y="174"/>
                      <a:pt x="279" y="178"/>
                      <a:pt x="280" y="182"/>
                    </a:cubicBezTo>
                    <a:cubicBezTo>
                      <a:pt x="281" y="185"/>
                      <a:pt x="277" y="185"/>
                      <a:pt x="277" y="187"/>
                    </a:cubicBezTo>
                    <a:cubicBezTo>
                      <a:pt x="277" y="189"/>
                      <a:pt x="274" y="188"/>
                      <a:pt x="273" y="189"/>
                    </a:cubicBezTo>
                    <a:cubicBezTo>
                      <a:pt x="272" y="190"/>
                      <a:pt x="272" y="197"/>
                      <a:pt x="274" y="198"/>
                    </a:cubicBezTo>
                    <a:cubicBezTo>
                      <a:pt x="275" y="198"/>
                      <a:pt x="276" y="192"/>
                      <a:pt x="277" y="195"/>
                    </a:cubicBezTo>
                    <a:cubicBezTo>
                      <a:pt x="278" y="198"/>
                      <a:pt x="281" y="191"/>
                      <a:pt x="282" y="194"/>
                    </a:cubicBezTo>
                    <a:cubicBezTo>
                      <a:pt x="283" y="197"/>
                      <a:pt x="287" y="200"/>
                      <a:pt x="289" y="199"/>
                    </a:cubicBezTo>
                    <a:cubicBezTo>
                      <a:pt x="291" y="198"/>
                      <a:pt x="288" y="195"/>
                      <a:pt x="286" y="195"/>
                    </a:cubicBezTo>
                    <a:cubicBezTo>
                      <a:pt x="283" y="195"/>
                      <a:pt x="284" y="191"/>
                      <a:pt x="286" y="191"/>
                    </a:cubicBezTo>
                    <a:cubicBezTo>
                      <a:pt x="288" y="191"/>
                      <a:pt x="292" y="197"/>
                      <a:pt x="292" y="199"/>
                    </a:cubicBezTo>
                    <a:cubicBezTo>
                      <a:pt x="292" y="201"/>
                      <a:pt x="290" y="201"/>
                      <a:pt x="288" y="203"/>
                    </a:cubicBezTo>
                    <a:cubicBezTo>
                      <a:pt x="286" y="205"/>
                      <a:pt x="283" y="199"/>
                      <a:pt x="281" y="199"/>
                    </a:cubicBezTo>
                    <a:cubicBezTo>
                      <a:pt x="279" y="200"/>
                      <a:pt x="281" y="203"/>
                      <a:pt x="282" y="206"/>
                    </a:cubicBezTo>
                    <a:cubicBezTo>
                      <a:pt x="283" y="208"/>
                      <a:pt x="279" y="212"/>
                      <a:pt x="282" y="214"/>
                    </a:cubicBezTo>
                    <a:cubicBezTo>
                      <a:pt x="285" y="215"/>
                      <a:pt x="284" y="212"/>
                      <a:pt x="285" y="211"/>
                    </a:cubicBezTo>
                    <a:cubicBezTo>
                      <a:pt x="286" y="209"/>
                      <a:pt x="288" y="211"/>
                      <a:pt x="289" y="212"/>
                    </a:cubicBezTo>
                    <a:cubicBezTo>
                      <a:pt x="291" y="214"/>
                      <a:pt x="291" y="210"/>
                      <a:pt x="291" y="208"/>
                    </a:cubicBezTo>
                    <a:cubicBezTo>
                      <a:pt x="291" y="206"/>
                      <a:pt x="294" y="207"/>
                      <a:pt x="295" y="209"/>
                    </a:cubicBezTo>
                    <a:cubicBezTo>
                      <a:pt x="297" y="212"/>
                      <a:pt x="297" y="207"/>
                      <a:pt x="299" y="207"/>
                    </a:cubicBezTo>
                    <a:cubicBezTo>
                      <a:pt x="301" y="208"/>
                      <a:pt x="300" y="211"/>
                      <a:pt x="300" y="213"/>
                    </a:cubicBezTo>
                    <a:cubicBezTo>
                      <a:pt x="300" y="215"/>
                      <a:pt x="304" y="212"/>
                      <a:pt x="303" y="214"/>
                    </a:cubicBezTo>
                    <a:cubicBezTo>
                      <a:pt x="303" y="214"/>
                      <a:pt x="303" y="214"/>
                      <a:pt x="303" y="215"/>
                    </a:cubicBezTo>
                    <a:cubicBezTo>
                      <a:pt x="305" y="213"/>
                      <a:pt x="307" y="212"/>
                      <a:pt x="309" y="211"/>
                    </a:cubicBezTo>
                    <a:cubicBezTo>
                      <a:pt x="312" y="208"/>
                      <a:pt x="306" y="206"/>
                      <a:pt x="307" y="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792937" y="2963055"/>
                <a:ext cx="20076" cy="23840"/>
              </a:xfrm>
              <a:custGeom>
                <a:rect b="b" l="l" r="r" t="t"/>
                <a:pathLst>
                  <a:path extrusionOk="0" h="10" w="9">
                    <a:moveTo>
                      <a:pt x="3" y="9"/>
                    </a:moveTo>
                    <a:cubicBezTo>
                      <a:pt x="7" y="7"/>
                      <a:pt x="9" y="5"/>
                      <a:pt x="7" y="3"/>
                    </a:cubicBezTo>
                    <a:cubicBezTo>
                      <a:pt x="6" y="0"/>
                      <a:pt x="0" y="10"/>
                      <a:pt x="3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836853" y="2942979"/>
                <a:ext cx="41406" cy="16311"/>
              </a:xfrm>
              <a:custGeom>
                <a:rect b="b" l="l" r="r" t="t"/>
                <a:pathLst>
                  <a:path extrusionOk="0" h="7" w="18">
                    <a:moveTo>
                      <a:pt x="14" y="2"/>
                    </a:moveTo>
                    <a:cubicBezTo>
                      <a:pt x="10" y="0"/>
                      <a:pt x="0" y="6"/>
                      <a:pt x="4" y="7"/>
                    </a:cubicBezTo>
                    <a:cubicBezTo>
                      <a:pt x="6" y="7"/>
                      <a:pt x="7" y="5"/>
                      <a:pt x="10" y="5"/>
                    </a:cubicBezTo>
                    <a:cubicBezTo>
                      <a:pt x="13" y="5"/>
                      <a:pt x="18" y="3"/>
                      <a:pt x="1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2030081" y="2846365"/>
                <a:ext cx="55208" cy="50189"/>
              </a:xfrm>
              <a:custGeom>
                <a:rect b="b" l="l" r="r" t="t"/>
                <a:pathLst>
                  <a:path extrusionOk="0" h="22" w="24">
                    <a:moveTo>
                      <a:pt x="21" y="2"/>
                    </a:moveTo>
                    <a:cubicBezTo>
                      <a:pt x="21" y="0"/>
                      <a:pt x="18" y="0"/>
                      <a:pt x="15" y="4"/>
                    </a:cubicBezTo>
                    <a:cubicBezTo>
                      <a:pt x="11" y="8"/>
                      <a:pt x="8" y="10"/>
                      <a:pt x="7" y="12"/>
                    </a:cubicBezTo>
                    <a:cubicBezTo>
                      <a:pt x="7" y="14"/>
                      <a:pt x="3" y="12"/>
                      <a:pt x="2" y="14"/>
                    </a:cubicBezTo>
                    <a:cubicBezTo>
                      <a:pt x="0" y="17"/>
                      <a:pt x="2" y="22"/>
                      <a:pt x="5" y="21"/>
                    </a:cubicBezTo>
                    <a:cubicBezTo>
                      <a:pt x="7" y="19"/>
                      <a:pt x="8" y="21"/>
                      <a:pt x="9" y="21"/>
                    </a:cubicBezTo>
                    <a:cubicBezTo>
                      <a:pt x="11" y="21"/>
                      <a:pt x="18" y="16"/>
                      <a:pt x="20" y="13"/>
                    </a:cubicBezTo>
                    <a:cubicBezTo>
                      <a:pt x="21" y="11"/>
                      <a:pt x="17" y="10"/>
                      <a:pt x="17" y="8"/>
                    </a:cubicBezTo>
                    <a:cubicBezTo>
                      <a:pt x="17" y="7"/>
                      <a:pt x="20" y="7"/>
                      <a:pt x="22" y="6"/>
                    </a:cubicBezTo>
                    <a:cubicBezTo>
                      <a:pt x="24" y="5"/>
                      <a:pt x="21" y="4"/>
                      <a:pt x="2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796702" y="2794921"/>
                <a:ext cx="37642" cy="23840"/>
              </a:xfrm>
              <a:custGeom>
                <a:rect b="b" l="l" r="r" t="t"/>
                <a:pathLst>
                  <a:path extrusionOk="0" h="10" w="16">
                    <a:moveTo>
                      <a:pt x="8" y="3"/>
                    </a:moveTo>
                    <a:cubicBezTo>
                      <a:pt x="8" y="0"/>
                      <a:pt x="0" y="2"/>
                      <a:pt x="1" y="5"/>
                    </a:cubicBezTo>
                    <a:cubicBezTo>
                      <a:pt x="2" y="8"/>
                      <a:pt x="9" y="10"/>
                      <a:pt x="12" y="9"/>
                    </a:cubicBezTo>
                    <a:cubicBezTo>
                      <a:pt x="15" y="8"/>
                      <a:pt x="16" y="5"/>
                      <a:pt x="14" y="3"/>
                    </a:cubicBezTo>
                    <a:cubicBezTo>
                      <a:pt x="12" y="1"/>
                      <a:pt x="9" y="6"/>
                      <a:pt x="8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2594707" y="3077235"/>
                <a:ext cx="1076555" cy="537022"/>
              </a:xfrm>
              <a:custGeom>
                <a:rect b="b" l="l" r="r" t="t"/>
                <a:pathLst>
                  <a:path extrusionOk="0" h="233" w="467">
                    <a:moveTo>
                      <a:pt x="460" y="25"/>
                    </a:moveTo>
                    <a:cubicBezTo>
                      <a:pt x="460" y="23"/>
                      <a:pt x="452" y="25"/>
                      <a:pt x="449" y="22"/>
                    </a:cubicBezTo>
                    <a:cubicBezTo>
                      <a:pt x="446" y="19"/>
                      <a:pt x="440" y="31"/>
                      <a:pt x="439" y="36"/>
                    </a:cubicBezTo>
                    <a:cubicBezTo>
                      <a:pt x="438" y="41"/>
                      <a:pt x="429" y="47"/>
                      <a:pt x="429" y="47"/>
                    </a:cubicBezTo>
                    <a:cubicBezTo>
                      <a:pt x="429" y="47"/>
                      <a:pt x="404" y="47"/>
                      <a:pt x="401" y="47"/>
                    </a:cubicBezTo>
                    <a:cubicBezTo>
                      <a:pt x="400" y="47"/>
                      <a:pt x="394" y="52"/>
                      <a:pt x="391" y="55"/>
                    </a:cubicBezTo>
                    <a:cubicBezTo>
                      <a:pt x="391" y="55"/>
                      <a:pt x="391" y="55"/>
                      <a:pt x="391" y="56"/>
                    </a:cubicBezTo>
                    <a:cubicBezTo>
                      <a:pt x="393" y="60"/>
                      <a:pt x="384" y="63"/>
                      <a:pt x="375" y="63"/>
                    </a:cubicBezTo>
                    <a:cubicBezTo>
                      <a:pt x="372" y="64"/>
                      <a:pt x="370" y="64"/>
                      <a:pt x="369" y="64"/>
                    </a:cubicBezTo>
                    <a:cubicBezTo>
                      <a:pt x="369" y="65"/>
                      <a:pt x="369" y="66"/>
                      <a:pt x="369" y="67"/>
                    </a:cubicBezTo>
                    <a:cubicBezTo>
                      <a:pt x="369" y="68"/>
                      <a:pt x="368" y="69"/>
                      <a:pt x="367" y="69"/>
                    </a:cubicBezTo>
                    <a:cubicBezTo>
                      <a:pt x="366" y="72"/>
                      <a:pt x="355" y="77"/>
                      <a:pt x="348" y="81"/>
                    </a:cubicBezTo>
                    <a:cubicBezTo>
                      <a:pt x="342" y="84"/>
                      <a:pt x="332" y="82"/>
                      <a:pt x="332" y="77"/>
                    </a:cubicBezTo>
                    <a:cubicBezTo>
                      <a:pt x="332" y="72"/>
                      <a:pt x="337" y="73"/>
                      <a:pt x="338" y="75"/>
                    </a:cubicBezTo>
                    <a:cubicBezTo>
                      <a:pt x="339" y="76"/>
                      <a:pt x="340" y="76"/>
                      <a:pt x="342" y="74"/>
                    </a:cubicBezTo>
                    <a:cubicBezTo>
                      <a:pt x="340" y="73"/>
                      <a:pt x="340" y="70"/>
                      <a:pt x="340" y="68"/>
                    </a:cubicBezTo>
                    <a:cubicBezTo>
                      <a:pt x="338" y="67"/>
                      <a:pt x="342" y="59"/>
                      <a:pt x="337" y="58"/>
                    </a:cubicBezTo>
                    <a:cubicBezTo>
                      <a:pt x="333" y="56"/>
                      <a:pt x="328" y="64"/>
                      <a:pt x="329" y="59"/>
                    </a:cubicBezTo>
                    <a:cubicBezTo>
                      <a:pt x="330" y="55"/>
                      <a:pt x="336" y="51"/>
                      <a:pt x="332" y="45"/>
                    </a:cubicBezTo>
                    <a:cubicBezTo>
                      <a:pt x="328" y="39"/>
                      <a:pt x="321" y="39"/>
                      <a:pt x="320" y="43"/>
                    </a:cubicBezTo>
                    <a:cubicBezTo>
                      <a:pt x="318" y="48"/>
                      <a:pt x="313" y="46"/>
                      <a:pt x="311" y="49"/>
                    </a:cubicBezTo>
                    <a:cubicBezTo>
                      <a:pt x="310" y="53"/>
                      <a:pt x="308" y="61"/>
                      <a:pt x="309" y="66"/>
                    </a:cubicBezTo>
                    <a:cubicBezTo>
                      <a:pt x="311" y="72"/>
                      <a:pt x="309" y="75"/>
                      <a:pt x="304" y="78"/>
                    </a:cubicBezTo>
                    <a:cubicBezTo>
                      <a:pt x="298" y="81"/>
                      <a:pt x="295" y="73"/>
                      <a:pt x="297" y="63"/>
                    </a:cubicBezTo>
                    <a:cubicBezTo>
                      <a:pt x="299" y="56"/>
                      <a:pt x="303" y="49"/>
                      <a:pt x="299" y="49"/>
                    </a:cubicBezTo>
                    <a:cubicBezTo>
                      <a:pt x="296" y="49"/>
                      <a:pt x="304" y="40"/>
                      <a:pt x="311" y="39"/>
                    </a:cubicBezTo>
                    <a:cubicBezTo>
                      <a:pt x="319" y="37"/>
                      <a:pt x="328" y="37"/>
                      <a:pt x="328" y="35"/>
                    </a:cubicBezTo>
                    <a:cubicBezTo>
                      <a:pt x="328" y="35"/>
                      <a:pt x="328" y="35"/>
                      <a:pt x="329" y="34"/>
                    </a:cubicBezTo>
                    <a:cubicBezTo>
                      <a:pt x="328" y="33"/>
                      <a:pt x="326" y="32"/>
                      <a:pt x="324" y="31"/>
                    </a:cubicBezTo>
                    <a:cubicBezTo>
                      <a:pt x="324" y="32"/>
                      <a:pt x="324" y="32"/>
                      <a:pt x="323" y="32"/>
                    </a:cubicBezTo>
                    <a:cubicBezTo>
                      <a:pt x="321" y="34"/>
                      <a:pt x="321" y="29"/>
                      <a:pt x="316" y="29"/>
                    </a:cubicBezTo>
                    <a:cubicBezTo>
                      <a:pt x="311" y="29"/>
                      <a:pt x="305" y="34"/>
                      <a:pt x="301" y="32"/>
                    </a:cubicBezTo>
                    <a:cubicBezTo>
                      <a:pt x="297" y="30"/>
                      <a:pt x="299" y="27"/>
                      <a:pt x="295" y="27"/>
                    </a:cubicBezTo>
                    <a:cubicBezTo>
                      <a:pt x="291" y="27"/>
                      <a:pt x="298" y="20"/>
                      <a:pt x="292" y="23"/>
                    </a:cubicBezTo>
                    <a:cubicBezTo>
                      <a:pt x="286" y="26"/>
                      <a:pt x="278" y="34"/>
                      <a:pt x="274" y="30"/>
                    </a:cubicBezTo>
                    <a:cubicBezTo>
                      <a:pt x="270" y="27"/>
                      <a:pt x="266" y="31"/>
                      <a:pt x="264" y="29"/>
                    </a:cubicBezTo>
                    <a:cubicBezTo>
                      <a:pt x="261" y="26"/>
                      <a:pt x="274" y="18"/>
                      <a:pt x="280" y="18"/>
                    </a:cubicBezTo>
                    <a:cubicBezTo>
                      <a:pt x="281" y="18"/>
                      <a:pt x="282" y="18"/>
                      <a:pt x="284" y="17"/>
                    </a:cubicBezTo>
                    <a:cubicBezTo>
                      <a:pt x="281" y="15"/>
                      <a:pt x="274" y="13"/>
                      <a:pt x="272" y="15"/>
                    </a:cubicBezTo>
                    <a:cubicBezTo>
                      <a:pt x="270" y="18"/>
                      <a:pt x="267" y="16"/>
                      <a:pt x="265" y="14"/>
                    </a:cubicBezTo>
                    <a:cubicBezTo>
                      <a:pt x="264" y="12"/>
                      <a:pt x="262" y="14"/>
                      <a:pt x="259" y="11"/>
                    </a:cubicBezTo>
                    <a:cubicBezTo>
                      <a:pt x="256" y="8"/>
                      <a:pt x="253" y="10"/>
                      <a:pt x="251" y="11"/>
                    </a:cubicBezTo>
                    <a:cubicBezTo>
                      <a:pt x="250" y="12"/>
                      <a:pt x="248" y="10"/>
                      <a:pt x="244" y="9"/>
                    </a:cubicBezTo>
                    <a:cubicBezTo>
                      <a:pt x="241" y="7"/>
                      <a:pt x="244" y="4"/>
                      <a:pt x="241" y="2"/>
                    </a:cubicBezTo>
                    <a:cubicBezTo>
                      <a:pt x="238" y="0"/>
                      <a:pt x="238" y="6"/>
                      <a:pt x="238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11"/>
                      <a:pt x="18" y="13"/>
                      <a:pt x="19" y="17"/>
                    </a:cubicBezTo>
                    <a:cubicBezTo>
                      <a:pt x="20" y="20"/>
                      <a:pt x="19" y="25"/>
                      <a:pt x="16" y="25"/>
                    </a:cubicBezTo>
                    <a:cubicBezTo>
                      <a:pt x="14" y="25"/>
                      <a:pt x="13" y="22"/>
                      <a:pt x="15" y="21"/>
                    </a:cubicBezTo>
                    <a:cubicBezTo>
                      <a:pt x="17" y="20"/>
                      <a:pt x="16" y="16"/>
                      <a:pt x="14" y="16"/>
                    </a:cubicBezTo>
                    <a:cubicBezTo>
                      <a:pt x="13" y="16"/>
                      <a:pt x="13" y="14"/>
                      <a:pt x="13" y="13"/>
                    </a:cubicBezTo>
                    <a:cubicBezTo>
                      <a:pt x="9" y="14"/>
                      <a:pt x="5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1" y="20"/>
                      <a:pt x="4" y="24"/>
                    </a:cubicBezTo>
                    <a:cubicBezTo>
                      <a:pt x="7" y="28"/>
                      <a:pt x="5" y="30"/>
                      <a:pt x="8" y="32"/>
                    </a:cubicBezTo>
                    <a:cubicBezTo>
                      <a:pt x="10" y="33"/>
                      <a:pt x="10" y="35"/>
                      <a:pt x="8" y="34"/>
                    </a:cubicBezTo>
                    <a:cubicBezTo>
                      <a:pt x="5" y="34"/>
                      <a:pt x="7" y="36"/>
                      <a:pt x="6" y="42"/>
                    </a:cubicBezTo>
                    <a:cubicBezTo>
                      <a:pt x="5" y="47"/>
                      <a:pt x="5" y="58"/>
                      <a:pt x="5" y="61"/>
                    </a:cubicBezTo>
                    <a:cubicBezTo>
                      <a:pt x="4" y="65"/>
                      <a:pt x="1" y="70"/>
                      <a:pt x="3" y="74"/>
                    </a:cubicBezTo>
                    <a:cubicBezTo>
                      <a:pt x="5" y="77"/>
                      <a:pt x="7" y="82"/>
                      <a:pt x="5" y="87"/>
                    </a:cubicBezTo>
                    <a:cubicBezTo>
                      <a:pt x="4" y="91"/>
                      <a:pt x="4" y="94"/>
                      <a:pt x="6" y="97"/>
                    </a:cubicBezTo>
                    <a:cubicBezTo>
                      <a:pt x="8" y="101"/>
                      <a:pt x="7" y="107"/>
                      <a:pt x="9" y="108"/>
                    </a:cubicBezTo>
                    <a:cubicBezTo>
                      <a:pt x="11" y="109"/>
                      <a:pt x="13" y="112"/>
                      <a:pt x="15" y="115"/>
                    </a:cubicBezTo>
                    <a:cubicBezTo>
                      <a:pt x="17" y="118"/>
                      <a:pt x="19" y="116"/>
                      <a:pt x="19" y="119"/>
                    </a:cubicBezTo>
                    <a:cubicBezTo>
                      <a:pt x="19" y="123"/>
                      <a:pt x="19" y="123"/>
                      <a:pt x="22" y="124"/>
                    </a:cubicBezTo>
                    <a:cubicBezTo>
                      <a:pt x="25" y="126"/>
                      <a:pt x="23" y="129"/>
                      <a:pt x="23" y="131"/>
                    </a:cubicBezTo>
                    <a:cubicBezTo>
                      <a:pt x="23" y="132"/>
                      <a:pt x="27" y="136"/>
                      <a:pt x="32" y="140"/>
                    </a:cubicBezTo>
                    <a:cubicBezTo>
                      <a:pt x="36" y="144"/>
                      <a:pt x="32" y="147"/>
                      <a:pt x="36" y="147"/>
                    </a:cubicBezTo>
                    <a:cubicBezTo>
                      <a:pt x="39" y="147"/>
                      <a:pt x="42" y="149"/>
                      <a:pt x="46" y="151"/>
                    </a:cubicBezTo>
                    <a:cubicBezTo>
                      <a:pt x="49" y="153"/>
                      <a:pt x="50" y="152"/>
                      <a:pt x="53" y="153"/>
                    </a:cubicBezTo>
                    <a:cubicBezTo>
                      <a:pt x="55" y="153"/>
                      <a:pt x="59" y="158"/>
                      <a:pt x="60" y="162"/>
                    </a:cubicBezTo>
                    <a:cubicBezTo>
                      <a:pt x="60" y="163"/>
                      <a:pt x="61" y="165"/>
                      <a:pt x="62" y="167"/>
                    </a:cubicBezTo>
                    <a:cubicBezTo>
                      <a:pt x="80" y="164"/>
                      <a:pt x="80" y="164"/>
                      <a:pt x="80" y="164"/>
                    </a:cubicBezTo>
                    <a:cubicBezTo>
                      <a:pt x="80" y="164"/>
                      <a:pt x="86" y="168"/>
                      <a:pt x="89" y="169"/>
                    </a:cubicBezTo>
                    <a:cubicBezTo>
                      <a:pt x="93" y="170"/>
                      <a:pt x="110" y="176"/>
                      <a:pt x="110" y="176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36" y="173"/>
                      <a:pt x="136" y="173"/>
                      <a:pt x="136" y="173"/>
                    </a:cubicBezTo>
                    <a:cubicBezTo>
                      <a:pt x="148" y="173"/>
                      <a:pt x="148" y="173"/>
                      <a:pt x="148" y="173"/>
                    </a:cubicBezTo>
                    <a:cubicBezTo>
                      <a:pt x="148" y="173"/>
                      <a:pt x="156" y="180"/>
                      <a:pt x="157" y="181"/>
                    </a:cubicBezTo>
                    <a:cubicBezTo>
                      <a:pt x="158" y="181"/>
                      <a:pt x="162" y="185"/>
                      <a:pt x="162" y="187"/>
                    </a:cubicBezTo>
                    <a:cubicBezTo>
                      <a:pt x="162" y="189"/>
                      <a:pt x="163" y="191"/>
                      <a:pt x="165" y="192"/>
                    </a:cubicBezTo>
                    <a:cubicBezTo>
                      <a:pt x="167" y="193"/>
                      <a:pt x="174" y="197"/>
                      <a:pt x="175" y="197"/>
                    </a:cubicBezTo>
                    <a:cubicBezTo>
                      <a:pt x="176" y="197"/>
                      <a:pt x="178" y="189"/>
                      <a:pt x="181" y="190"/>
                    </a:cubicBezTo>
                    <a:cubicBezTo>
                      <a:pt x="184" y="190"/>
                      <a:pt x="194" y="192"/>
                      <a:pt x="195" y="198"/>
                    </a:cubicBezTo>
                    <a:cubicBezTo>
                      <a:pt x="197" y="203"/>
                      <a:pt x="201" y="207"/>
                      <a:pt x="203" y="209"/>
                    </a:cubicBezTo>
                    <a:cubicBezTo>
                      <a:pt x="204" y="210"/>
                      <a:pt x="204" y="213"/>
                      <a:pt x="205" y="215"/>
                    </a:cubicBezTo>
                    <a:cubicBezTo>
                      <a:pt x="206" y="216"/>
                      <a:pt x="206" y="220"/>
                      <a:pt x="207" y="220"/>
                    </a:cubicBezTo>
                    <a:cubicBezTo>
                      <a:pt x="208" y="220"/>
                      <a:pt x="215" y="224"/>
                      <a:pt x="218" y="224"/>
                    </a:cubicBezTo>
                    <a:cubicBezTo>
                      <a:pt x="219" y="224"/>
                      <a:pt x="220" y="224"/>
                      <a:pt x="222" y="225"/>
                    </a:cubicBezTo>
                    <a:cubicBezTo>
                      <a:pt x="222" y="219"/>
                      <a:pt x="215" y="217"/>
                      <a:pt x="219" y="215"/>
                    </a:cubicBezTo>
                    <a:cubicBezTo>
                      <a:pt x="224" y="211"/>
                      <a:pt x="219" y="208"/>
                      <a:pt x="221" y="207"/>
                    </a:cubicBezTo>
                    <a:cubicBezTo>
                      <a:pt x="223" y="205"/>
                      <a:pt x="227" y="204"/>
                      <a:pt x="227" y="202"/>
                    </a:cubicBezTo>
                    <a:cubicBezTo>
                      <a:pt x="227" y="200"/>
                      <a:pt x="229" y="200"/>
                      <a:pt x="232" y="200"/>
                    </a:cubicBezTo>
                    <a:cubicBezTo>
                      <a:pt x="235" y="200"/>
                      <a:pt x="240" y="195"/>
                      <a:pt x="240" y="193"/>
                    </a:cubicBezTo>
                    <a:cubicBezTo>
                      <a:pt x="239" y="192"/>
                      <a:pt x="240" y="191"/>
                      <a:pt x="244" y="192"/>
                    </a:cubicBezTo>
                    <a:cubicBezTo>
                      <a:pt x="247" y="193"/>
                      <a:pt x="247" y="188"/>
                      <a:pt x="249" y="189"/>
                    </a:cubicBezTo>
                    <a:cubicBezTo>
                      <a:pt x="251" y="189"/>
                      <a:pt x="253" y="191"/>
                      <a:pt x="253" y="189"/>
                    </a:cubicBezTo>
                    <a:cubicBezTo>
                      <a:pt x="253" y="187"/>
                      <a:pt x="255" y="188"/>
                      <a:pt x="257" y="190"/>
                    </a:cubicBezTo>
                    <a:cubicBezTo>
                      <a:pt x="258" y="192"/>
                      <a:pt x="263" y="193"/>
                      <a:pt x="263" y="190"/>
                    </a:cubicBezTo>
                    <a:cubicBezTo>
                      <a:pt x="264" y="188"/>
                      <a:pt x="266" y="190"/>
                      <a:pt x="269" y="193"/>
                    </a:cubicBezTo>
                    <a:cubicBezTo>
                      <a:pt x="271" y="195"/>
                      <a:pt x="272" y="194"/>
                      <a:pt x="276" y="195"/>
                    </a:cubicBezTo>
                    <a:cubicBezTo>
                      <a:pt x="279" y="195"/>
                      <a:pt x="279" y="194"/>
                      <a:pt x="279" y="192"/>
                    </a:cubicBezTo>
                    <a:cubicBezTo>
                      <a:pt x="279" y="190"/>
                      <a:pt x="283" y="196"/>
                      <a:pt x="286" y="197"/>
                    </a:cubicBezTo>
                    <a:cubicBezTo>
                      <a:pt x="290" y="197"/>
                      <a:pt x="287" y="195"/>
                      <a:pt x="284" y="193"/>
                    </a:cubicBezTo>
                    <a:cubicBezTo>
                      <a:pt x="282" y="191"/>
                      <a:pt x="285" y="190"/>
                      <a:pt x="283" y="188"/>
                    </a:cubicBezTo>
                    <a:cubicBezTo>
                      <a:pt x="281" y="187"/>
                      <a:pt x="286" y="184"/>
                      <a:pt x="290" y="185"/>
                    </a:cubicBezTo>
                    <a:cubicBezTo>
                      <a:pt x="294" y="185"/>
                      <a:pt x="294" y="186"/>
                      <a:pt x="295" y="183"/>
                    </a:cubicBezTo>
                    <a:cubicBezTo>
                      <a:pt x="297" y="181"/>
                      <a:pt x="299" y="183"/>
                      <a:pt x="299" y="185"/>
                    </a:cubicBezTo>
                    <a:cubicBezTo>
                      <a:pt x="299" y="188"/>
                      <a:pt x="306" y="184"/>
                      <a:pt x="309" y="184"/>
                    </a:cubicBezTo>
                    <a:cubicBezTo>
                      <a:pt x="313" y="184"/>
                      <a:pt x="317" y="187"/>
                      <a:pt x="317" y="190"/>
                    </a:cubicBezTo>
                    <a:cubicBezTo>
                      <a:pt x="317" y="192"/>
                      <a:pt x="320" y="193"/>
                      <a:pt x="322" y="190"/>
                    </a:cubicBezTo>
                    <a:cubicBezTo>
                      <a:pt x="325" y="188"/>
                      <a:pt x="327" y="185"/>
                      <a:pt x="330" y="188"/>
                    </a:cubicBezTo>
                    <a:cubicBezTo>
                      <a:pt x="332" y="190"/>
                      <a:pt x="335" y="194"/>
                      <a:pt x="338" y="197"/>
                    </a:cubicBezTo>
                    <a:cubicBezTo>
                      <a:pt x="341" y="200"/>
                      <a:pt x="337" y="204"/>
                      <a:pt x="338" y="206"/>
                    </a:cubicBezTo>
                    <a:cubicBezTo>
                      <a:pt x="340" y="208"/>
                      <a:pt x="338" y="212"/>
                      <a:pt x="342" y="214"/>
                    </a:cubicBezTo>
                    <a:cubicBezTo>
                      <a:pt x="345" y="216"/>
                      <a:pt x="342" y="222"/>
                      <a:pt x="345" y="222"/>
                    </a:cubicBezTo>
                    <a:cubicBezTo>
                      <a:pt x="348" y="223"/>
                      <a:pt x="350" y="228"/>
                      <a:pt x="350" y="229"/>
                    </a:cubicBezTo>
                    <a:cubicBezTo>
                      <a:pt x="351" y="231"/>
                      <a:pt x="356" y="233"/>
                      <a:pt x="356" y="230"/>
                    </a:cubicBezTo>
                    <a:cubicBezTo>
                      <a:pt x="357" y="227"/>
                      <a:pt x="360" y="224"/>
                      <a:pt x="360" y="221"/>
                    </a:cubicBezTo>
                    <a:cubicBezTo>
                      <a:pt x="360" y="218"/>
                      <a:pt x="358" y="208"/>
                      <a:pt x="355" y="205"/>
                    </a:cubicBezTo>
                    <a:cubicBezTo>
                      <a:pt x="353" y="202"/>
                      <a:pt x="356" y="201"/>
                      <a:pt x="353" y="197"/>
                    </a:cubicBezTo>
                    <a:cubicBezTo>
                      <a:pt x="350" y="193"/>
                      <a:pt x="348" y="187"/>
                      <a:pt x="349" y="181"/>
                    </a:cubicBezTo>
                    <a:cubicBezTo>
                      <a:pt x="349" y="176"/>
                      <a:pt x="355" y="167"/>
                      <a:pt x="358" y="165"/>
                    </a:cubicBezTo>
                    <a:cubicBezTo>
                      <a:pt x="361" y="162"/>
                      <a:pt x="365" y="163"/>
                      <a:pt x="365" y="160"/>
                    </a:cubicBezTo>
                    <a:cubicBezTo>
                      <a:pt x="366" y="158"/>
                      <a:pt x="370" y="154"/>
                      <a:pt x="372" y="154"/>
                    </a:cubicBezTo>
                    <a:cubicBezTo>
                      <a:pt x="374" y="154"/>
                      <a:pt x="376" y="155"/>
                      <a:pt x="377" y="152"/>
                    </a:cubicBezTo>
                    <a:cubicBezTo>
                      <a:pt x="377" y="150"/>
                      <a:pt x="381" y="147"/>
                      <a:pt x="385" y="146"/>
                    </a:cubicBezTo>
                    <a:cubicBezTo>
                      <a:pt x="390" y="146"/>
                      <a:pt x="387" y="143"/>
                      <a:pt x="386" y="141"/>
                    </a:cubicBezTo>
                    <a:cubicBezTo>
                      <a:pt x="385" y="139"/>
                      <a:pt x="387" y="137"/>
                      <a:pt x="388" y="138"/>
                    </a:cubicBezTo>
                    <a:cubicBezTo>
                      <a:pt x="389" y="140"/>
                      <a:pt x="392" y="140"/>
                      <a:pt x="393" y="139"/>
                    </a:cubicBezTo>
                    <a:cubicBezTo>
                      <a:pt x="395" y="137"/>
                      <a:pt x="399" y="134"/>
                      <a:pt x="395" y="134"/>
                    </a:cubicBezTo>
                    <a:cubicBezTo>
                      <a:pt x="391" y="134"/>
                      <a:pt x="391" y="132"/>
                      <a:pt x="393" y="131"/>
                    </a:cubicBezTo>
                    <a:cubicBezTo>
                      <a:pt x="395" y="130"/>
                      <a:pt x="393" y="126"/>
                      <a:pt x="390" y="126"/>
                    </a:cubicBezTo>
                    <a:cubicBezTo>
                      <a:pt x="387" y="125"/>
                      <a:pt x="388" y="124"/>
                      <a:pt x="390" y="122"/>
                    </a:cubicBezTo>
                    <a:cubicBezTo>
                      <a:pt x="392" y="120"/>
                      <a:pt x="387" y="116"/>
                      <a:pt x="385" y="115"/>
                    </a:cubicBezTo>
                    <a:cubicBezTo>
                      <a:pt x="382" y="113"/>
                      <a:pt x="386" y="112"/>
                      <a:pt x="388" y="112"/>
                    </a:cubicBezTo>
                    <a:cubicBezTo>
                      <a:pt x="390" y="112"/>
                      <a:pt x="388" y="103"/>
                      <a:pt x="389" y="101"/>
                    </a:cubicBezTo>
                    <a:cubicBezTo>
                      <a:pt x="390" y="100"/>
                      <a:pt x="393" y="100"/>
                      <a:pt x="392" y="101"/>
                    </a:cubicBezTo>
                    <a:cubicBezTo>
                      <a:pt x="391" y="103"/>
                      <a:pt x="389" y="107"/>
                      <a:pt x="391" y="109"/>
                    </a:cubicBezTo>
                    <a:cubicBezTo>
                      <a:pt x="393" y="112"/>
                      <a:pt x="394" y="115"/>
                      <a:pt x="393" y="119"/>
                    </a:cubicBezTo>
                    <a:cubicBezTo>
                      <a:pt x="392" y="123"/>
                      <a:pt x="394" y="122"/>
                      <a:pt x="397" y="117"/>
                    </a:cubicBezTo>
                    <a:cubicBezTo>
                      <a:pt x="399" y="111"/>
                      <a:pt x="400" y="107"/>
                      <a:pt x="398" y="106"/>
                    </a:cubicBezTo>
                    <a:cubicBezTo>
                      <a:pt x="396" y="106"/>
                      <a:pt x="396" y="100"/>
                      <a:pt x="398" y="103"/>
                    </a:cubicBezTo>
                    <a:cubicBezTo>
                      <a:pt x="400" y="105"/>
                      <a:pt x="401" y="106"/>
                      <a:pt x="404" y="102"/>
                    </a:cubicBezTo>
                    <a:cubicBezTo>
                      <a:pt x="407" y="99"/>
                      <a:pt x="410" y="94"/>
                      <a:pt x="408" y="92"/>
                    </a:cubicBezTo>
                    <a:cubicBezTo>
                      <a:pt x="406" y="91"/>
                      <a:pt x="409" y="90"/>
                      <a:pt x="413" y="90"/>
                    </a:cubicBezTo>
                    <a:cubicBezTo>
                      <a:pt x="416" y="90"/>
                      <a:pt x="424" y="88"/>
                      <a:pt x="425" y="87"/>
                    </a:cubicBezTo>
                    <a:cubicBezTo>
                      <a:pt x="426" y="83"/>
                      <a:pt x="412" y="88"/>
                      <a:pt x="412" y="86"/>
                    </a:cubicBezTo>
                    <a:cubicBezTo>
                      <a:pt x="412" y="85"/>
                      <a:pt x="421" y="83"/>
                      <a:pt x="425" y="82"/>
                    </a:cubicBezTo>
                    <a:cubicBezTo>
                      <a:pt x="429" y="82"/>
                      <a:pt x="427" y="77"/>
                      <a:pt x="429" y="79"/>
                    </a:cubicBezTo>
                    <a:cubicBezTo>
                      <a:pt x="431" y="81"/>
                      <a:pt x="434" y="81"/>
                      <a:pt x="436" y="80"/>
                    </a:cubicBezTo>
                    <a:cubicBezTo>
                      <a:pt x="438" y="78"/>
                      <a:pt x="437" y="74"/>
                      <a:pt x="434" y="73"/>
                    </a:cubicBezTo>
                    <a:cubicBezTo>
                      <a:pt x="431" y="73"/>
                      <a:pt x="436" y="71"/>
                      <a:pt x="435" y="69"/>
                    </a:cubicBezTo>
                    <a:cubicBezTo>
                      <a:pt x="434" y="68"/>
                      <a:pt x="437" y="61"/>
                      <a:pt x="440" y="60"/>
                    </a:cubicBezTo>
                    <a:cubicBezTo>
                      <a:pt x="444" y="60"/>
                      <a:pt x="442" y="58"/>
                      <a:pt x="445" y="58"/>
                    </a:cubicBezTo>
                    <a:cubicBezTo>
                      <a:pt x="448" y="58"/>
                      <a:pt x="448" y="54"/>
                      <a:pt x="451" y="52"/>
                    </a:cubicBezTo>
                    <a:cubicBezTo>
                      <a:pt x="453" y="49"/>
                      <a:pt x="457" y="56"/>
                      <a:pt x="461" y="52"/>
                    </a:cubicBezTo>
                    <a:cubicBezTo>
                      <a:pt x="462" y="51"/>
                      <a:pt x="464" y="49"/>
                      <a:pt x="467" y="48"/>
                    </a:cubicBezTo>
                    <a:cubicBezTo>
                      <a:pt x="457" y="35"/>
                      <a:pt x="460" y="27"/>
                      <a:pt x="460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4747817" y="3212745"/>
                <a:ext cx="239653" cy="170643"/>
              </a:xfrm>
              <a:custGeom>
                <a:rect b="b" l="l" r="r" t="t"/>
                <a:pathLst>
                  <a:path extrusionOk="0" h="74" w="104">
                    <a:moveTo>
                      <a:pt x="102" y="13"/>
                    </a:moveTo>
                    <a:cubicBezTo>
                      <a:pt x="100" y="13"/>
                      <a:pt x="96" y="14"/>
                      <a:pt x="94" y="13"/>
                    </a:cubicBezTo>
                    <a:cubicBezTo>
                      <a:pt x="92" y="13"/>
                      <a:pt x="86" y="12"/>
                      <a:pt x="85" y="11"/>
                    </a:cubicBezTo>
                    <a:cubicBezTo>
                      <a:pt x="83" y="9"/>
                      <a:pt x="81" y="8"/>
                      <a:pt x="81" y="10"/>
                    </a:cubicBezTo>
                    <a:cubicBezTo>
                      <a:pt x="81" y="12"/>
                      <a:pt x="77" y="12"/>
                      <a:pt x="74" y="11"/>
                    </a:cubicBezTo>
                    <a:cubicBezTo>
                      <a:pt x="72" y="9"/>
                      <a:pt x="68" y="8"/>
                      <a:pt x="67" y="7"/>
                    </a:cubicBezTo>
                    <a:cubicBezTo>
                      <a:pt x="66" y="6"/>
                      <a:pt x="64" y="5"/>
                      <a:pt x="62" y="5"/>
                    </a:cubicBezTo>
                    <a:cubicBezTo>
                      <a:pt x="60" y="5"/>
                      <a:pt x="53" y="2"/>
                      <a:pt x="48" y="3"/>
                    </a:cubicBezTo>
                    <a:cubicBezTo>
                      <a:pt x="43" y="4"/>
                      <a:pt x="28" y="2"/>
                      <a:pt x="22" y="3"/>
                    </a:cubicBezTo>
                    <a:cubicBezTo>
                      <a:pt x="16" y="3"/>
                      <a:pt x="15" y="0"/>
                      <a:pt x="12" y="0"/>
                    </a:cubicBezTo>
                    <a:cubicBezTo>
                      <a:pt x="9" y="0"/>
                      <a:pt x="10" y="4"/>
                      <a:pt x="5" y="4"/>
                    </a:cubicBezTo>
                    <a:cubicBezTo>
                      <a:pt x="1" y="5"/>
                      <a:pt x="0" y="8"/>
                      <a:pt x="3" y="10"/>
                    </a:cubicBezTo>
                    <a:cubicBezTo>
                      <a:pt x="5" y="12"/>
                      <a:pt x="5" y="15"/>
                      <a:pt x="5" y="18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9" y="16"/>
                      <a:pt x="10" y="16"/>
                      <a:pt x="10" y="18"/>
                    </a:cubicBezTo>
                    <a:cubicBezTo>
                      <a:pt x="10" y="19"/>
                      <a:pt x="13" y="19"/>
                      <a:pt x="15" y="19"/>
                    </a:cubicBezTo>
                    <a:cubicBezTo>
                      <a:pt x="17" y="19"/>
                      <a:pt x="16" y="20"/>
                      <a:pt x="18" y="19"/>
                    </a:cubicBezTo>
                    <a:cubicBezTo>
                      <a:pt x="20" y="17"/>
                      <a:pt x="23" y="18"/>
                      <a:pt x="23" y="20"/>
                    </a:cubicBezTo>
                    <a:cubicBezTo>
                      <a:pt x="23" y="21"/>
                      <a:pt x="27" y="20"/>
                      <a:pt x="25" y="23"/>
                    </a:cubicBezTo>
                    <a:cubicBezTo>
                      <a:pt x="23" y="25"/>
                      <a:pt x="20" y="26"/>
                      <a:pt x="20" y="27"/>
                    </a:cubicBezTo>
                    <a:cubicBezTo>
                      <a:pt x="20" y="29"/>
                      <a:pt x="22" y="33"/>
                      <a:pt x="20" y="35"/>
                    </a:cubicBezTo>
                    <a:cubicBezTo>
                      <a:pt x="18" y="37"/>
                      <a:pt x="21" y="40"/>
                      <a:pt x="19" y="40"/>
                    </a:cubicBezTo>
                    <a:cubicBezTo>
                      <a:pt x="17" y="40"/>
                      <a:pt x="15" y="41"/>
                      <a:pt x="17" y="44"/>
                    </a:cubicBezTo>
                    <a:cubicBezTo>
                      <a:pt x="19" y="46"/>
                      <a:pt x="21" y="48"/>
                      <a:pt x="19" y="48"/>
                    </a:cubicBezTo>
                    <a:cubicBezTo>
                      <a:pt x="17" y="48"/>
                      <a:pt x="16" y="51"/>
                      <a:pt x="17" y="52"/>
                    </a:cubicBezTo>
                    <a:cubicBezTo>
                      <a:pt x="18" y="53"/>
                      <a:pt x="22" y="56"/>
                      <a:pt x="19" y="56"/>
                    </a:cubicBezTo>
                    <a:cubicBezTo>
                      <a:pt x="16" y="57"/>
                      <a:pt x="16" y="59"/>
                      <a:pt x="16" y="61"/>
                    </a:cubicBezTo>
                    <a:cubicBezTo>
                      <a:pt x="16" y="62"/>
                      <a:pt x="16" y="63"/>
                      <a:pt x="17" y="64"/>
                    </a:cubicBezTo>
                    <a:cubicBezTo>
                      <a:pt x="18" y="64"/>
                      <a:pt x="20" y="64"/>
                      <a:pt x="21" y="64"/>
                    </a:cubicBezTo>
                    <a:cubicBezTo>
                      <a:pt x="25" y="66"/>
                      <a:pt x="26" y="74"/>
                      <a:pt x="31" y="73"/>
                    </a:cubicBezTo>
                    <a:cubicBezTo>
                      <a:pt x="33" y="73"/>
                      <a:pt x="32" y="72"/>
                      <a:pt x="33" y="71"/>
                    </a:cubicBezTo>
                    <a:cubicBezTo>
                      <a:pt x="34" y="70"/>
                      <a:pt x="36" y="71"/>
                      <a:pt x="37" y="71"/>
                    </a:cubicBezTo>
                    <a:cubicBezTo>
                      <a:pt x="39" y="71"/>
                      <a:pt x="40" y="68"/>
                      <a:pt x="45" y="68"/>
                    </a:cubicBezTo>
                    <a:cubicBezTo>
                      <a:pt x="49" y="68"/>
                      <a:pt x="52" y="67"/>
                      <a:pt x="55" y="67"/>
                    </a:cubicBezTo>
                    <a:cubicBezTo>
                      <a:pt x="58" y="67"/>
                      <a:pt x="60" y="67"/>
                      <a:pt x="61" y="65"/>
                    </a:cubicBezTo>
                    <a:cubicBezTo>
                      <a:pt x="62" y="62"/>
                      <a:pt x="64" y="61"/>
                      <a:pt x="67" y="60"/>
                    </a:cubicBezTo>
                    <a:cubicBezTo>
                      <a:pt x="70" y="60"/>
                      <a:pt x="70" y="56"/>
                      <a:pt x="70" y="55"/>
                    </a:cubicBezTo>
                    <a:cubicBezTo>
                      <a:pt x="70" y="53"/>
                      <a:pt x="76" y="50"/>
                      <a:pt x="76" y="48"/>
                    </a:cubicBezTo>
                    <a:cubicBezTo>
                      <a:pt x="76" y="47"/>
                      <a:pt x="73" y="41"/>
                      <a:pt x="76" y="37"/>
                    </a:cubicBezTo>
                    <a:cubicBezTo>
                      <a:pt x="79" y="32"/>
                      <a:pt x="83" y="31"/>
                      <a:pt x="83" y="29"/>
                    </a:cubicBezTo>
                    <a:cubicBezTo>
                      <a:pt x="83" y="26"/>
                      <a:pt x="86" y="25"/>
                      <a:pt x="90" y="25"/>
                    </a:cubicBezTo>
                    <a:cubicBezTo>
                      <a:pt x="94" y="24"/>
                      <a:pt x="96" y="22"/>
                      <a:pt x="99" y="20"/>
                    </a:cubicBezTo>
                    <a:cubicBezTo>
                      <a:pt x="102" y="19"/>
                      <a:pt x="103" y="17"/>
                      <a:pt x="102" y="13"/>
                    </a:cubicBezTo>
                    <a:close/>
                    <a:moveTo>
                      <a:pt x="103" y="39"/>
                    </a:moveTo>
                    <a:cubicBezTo>
                      <a:pt x="103" y="35"/>
                      <a:pt x="94" y="41"/>
                      <a:pt x="96" y="42"/>
                    </a:cubicBezTo>
                    <a:cubicBezTo>
                      <a:pt x="100" y="44"/>
                      <a:pt x="104" y="43"/>
                      <a:pt x="103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5163131" y="3138716"/>
                <a:ext cx="61482" cy="37642"/>
              </a:xfrm>
              <a:custGeom>
                <a:rect b="b" l="l" r="r" t="t"/>
                <a:pathLst>
                  <a:path extrusionOk="0" h="16" w="27">
                    <a:moveTo>
                      <a:pt x="0" y="14"/>
                    </a:moveTo>
                    <a:cubicBezTo>
                      <a:pt x="2" y="13"/>
                      <a:pt x="4" y="13"/>
                      <a:pt x="5" y="13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8" y="15"/>
                      <a:pt x="11" y="15"/>
                      <a:pt x="12" y="14"/>
                    </a:cubicBezTo>
                    <a:cubicBezTo>
                      <a:pt x="14" y="14"/>
                      <a:pt x="17" y="16"/>
                      <a:pt x="17" y="15"/>
                    </a:cubicBezTo>
                    <a:cubicBezTo>
                      <a:pt x="18" y="13"/>
                      <a:pt x="19" y="11"/>
                      <a:pt x="20" y="11"/>
                    </a:cubicBezTo>
                    <a:cubicBezTo>
                      <a:pt x="21" y="11"/>
                      <a:pt x="21" y="7"/>
                      <a:pt x="22" y="7"/>
                    </a:cubicBezTo>
                    <a:cubicBezTo>
                      <a:pt x="23" y="7"/>
                      <a:pt x="27" y="4"/>
                      <a:pt x="27" y="4"/>
                    </a:cubicBezTo>
                    <a:cubicBezTo>
                      <a:pt x="27" y="4"/>
                      <a:pt x="26" y="1"/>
                      <a:pt x="25" y="1"/>
                    </a:cubicBezTo>
                    <a:cubicBezTo>
                      <a:pt x="25" y="0"/>
                      <a:pt x="23" y="2"/>
                      <a:pt x="20" y="2"/>
                    </a:cubicBezTo>
                    <a:cubicBezTo>
                      <a:pt x="16" y="2"/>
                      <a:pt x="14" y="5"/>
                      <a:pt x="13" y="5"/>
                    </a:cubicBezTo>
                    <a:cubicBezTo>
                      <a:pt x="11" y="5"/>
                      <a:pt x="7" y="3"/>
                      <a:pt x="4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6"/>
                      <a:pt x="0" y="10"/>
                      <a:pt x="0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5291113" y="3259170"/>
                <a:ext cx="117944" cy="144293"/>
              </a:xfrm>
              <a:custGeom>
                <a:rect b="b" l="l" r="r" t="t"/>
                <a:pathLst>
                  <a:path extrusionOk="0" h="63" w="51">
                    <a:moveTo>
                      <a:pt x="50" y="0"/>
                    </a:moveTo>
                    <a:cubicBezTo>
                      <a:pt x="48" y="0"/>
                      <a:pt x="46" y="0"/>
                      <a:pt x="46" y="1"/>
                    </a:cubicBezTo>
                    <a:cubicBezTo>
                      <a:pt x="47" y="3"/>
                      <a:pt x="45" y="3"/>
                      <a:pt x="43" y="3"/>
                    </a:cubicBezTo>
                    <a:cubicBezTo>
                      <a:pt x="43" y="3"/>
                      <a:pt x="36" y="3"/>
                      <a:pt x="34" y="2"/>
                    </a:cubicBezTo>
                    <a:cubicBezTo>
                      <a:pt x="33" y="1"/>
                      <a:pt x="27" y="1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3"/>
                      <a:pt x="17" y="6"/>
                      <a:pt x="16" y="6"/>
                    </a:cubicBezTo>
                    <a:cubicBezTo>
                      <a:pt x="15" y="5"/>
                      <a:pt x="14" y="7"/>
                      <a:pt x="12" y="8"/>
                    </a:cubicBezTo>
                    <a:cubicBezTo>
                      <a:pt x="10" y="8"/>
                      <a:pt x="7" y="8"/>
                      <a:pt x="7" y="9"/>
                    </a:cubicBezTo>
                    <a:cubicBezTo>
                      <a:pt x="7" y="9"/>
                      <a:pt x="5" y="12"/>
                      <a:pt x="4" y="13"/>
                    </a:cubicBezTo>
                    <a:cubicBezTo>
                      <a:pt x="3" y="14"/>
                      <a:pt x="4" y="16"/>
                      <a:pt x="2" y="16"/>
                    </a:cubicBezTo>
                    <a:cubicBezTo>
                      <a:pt x="1" y="16"/>
                      <a:pt x="0" y="1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22"/>
                      <a:pt x="5" y="25"/>
                      <a:pt x="4" y="28"/>
                    </a:cubicBezTo>
                    <a:cubicBezTo>
                      <a:pt x="4" y="31"/>
                      <a:pt x="8" y="32"/>
                      <a:pt x="10" y="30"/>
                    </a:cubicBezTo>
                    <a:cubicBezTo>
                      <a:pt x="12" y="27"/>
                      <a:pt x="17" y="31"/>
                      <a:pt x="17" y="32"/>
                    </a:cubicBezTo>
                    <a:cubicBezTo>
                      <a:pt x="17" y="34"/>
                      <a:pt x="12" y="31"/>
                      <a:pt x="9" y="33"/>
                    </a:cubicBezTo>
                    <a:cubicBezTo>
                      <a:pt x="6" y="35"/>
                      <a:pt x="11" y="37"/>
                      <a:pt x="10" y="40"/>
                    </a:cubicBezTo>
                    <a:cubicBezTo>
                      <a:pt x="10" y="42"/>
                      <a:pt x="12" y="45"/>
                      <a:pt x="14" y="45"/>
                    </a:cubicBezTo>
                    <a:cubicBezTo>
                      <a:pt x="17" y="45"/>
                      <a:pt x="20" y="50"/>
                      <a:pt x="22" y="49"/>
                    </a:cubicBezTo>
                    <a:cubicBezTo>
                      <a:pt x="24" y="48"/>
                      <a:pt x="20" y="42"/>
                      <a:pt x="20" y="41"/>
                    </a:cubicBezTo>
                    <a:cubicBezTo>
                      <a:pt x="21" y="40"/>
                      <a:pt x="24" y="42"/>
                      <a:pt x="26" y="40"/>
                    </a:cubicBezTo>
                    <a:cubicBezTo>
                      <a:pt x="28" y="39"/>
                      <a:pt x="25" y="37"/>
                      <a:pt x="22" y="37"/>
                    </a:cubicBezTo>
                    <a:cubicBezTo>
                      <a:pt x="20" y="37"/>
                      <a:pt x="22" y="34"/>
                      <a:pt x="25" y="36"/>
                    </a:cubicBezTo>
                    <a:cubicBezTo>
                      <a:pt x="28" y="37"/>
                      <a:pt x="30" y="35"/>
                      <a:pt x="31" y="35"/>
                    </a:cubicBezTo>
                    <a:cubicBezTo>
                      <a:pt x="32" y="35"/>
                      <a:pt x="33" y="30"/>
                      <a:pt x="28" y="28"/>
                    </a:cubicBezTo>
                    <a:cubicBezTo>
                      <a:pt x="24" y="27"/>
                      <a:pt x="25" y="32"/>
                      <a:pt x="22" y="29"/>
                    </a:cubicBezTo>
                    <a:cubicBezTo>
                      <a:pt x="19" y="26"/>
                      <a:pt x="24" y="27"/>
                      <a:pt x="24" y="24"/>
                    </a:cubicBezTo>
                    <a:cubicBezTo>
                      <a:pt x="24" y="22"/>
                      <a:pt x="20" y="18"/>
                      <a:pt x="18" y="15"/>
                    </a:cubicBezTo>
                    <a:cubicBezTo>
                      <a:pt x="16" y="12"/>
                      <a:pt x="21" y="11"/>
                      <a:pt x="22" y="13"/>
                    </a:cubicBezTo>
                    <a:cubicBezTo>
                      <a:pt x="23" y="15"/>
                      <a:pt x="26" y="15"/>
                      <a:pt x="28" y="14"/>
                    </a:cubicBezTo>
                    <a:cubicBezTo>
                      <a:pt x="30" y="13"/>
                      <a:pt x="26" y="9"/>
                      <a:pt x="30" y="8"/>
                    </a:cubicBezTo>
                    <a:cubicBezTo>
                      <a:pt x="34" y="7"/>
                      <a:pt x="34" y="9"/>
                      <a:pt x="35" y="10"/>
                    </a:cubicBezTo>
                    <a:cubicBezTo>
                      <a:pt x="36" y="10"/>
                      <a:pt x="37" y="7"/>
                      <a:pt x="41" y="7"/>
                    </a:cubicBezTo>
                    <a:cubicBezTo>
                      <a:pt x="43" y="7"/>
                      <a:pt x="45" y="8"/>
                      <a:pt x="46" y="9"/>
                    </a:cubicBezTo>
                    <a:cubicBezTo>
                      <a:pt x="47" y="8"/>
                      <a:pt x="48" y="7"/>
                      <a:pt x="48" y="6"/>
                    </a:cubicBezTo>
                    <a:cubicBezTo>
                      <a:pt x="48" y="5"/>
                      <a:pt x="51" y="5"/>
                      <a:pt x="51" y="3"/>
                    </a:cubicBezTo>
                    <a:cubicBezTo>
                      <a:pt x="51" y="2"/>
                      <a:pt x="50" y="1"/>
                      <a:pt x="50" y="0"/>
                    </a:cubicBezTo>
                    <a:close/>
                    <a:moveTo>
                      <a:pt x="43" y="59"/>
                    </a:moveTo>
                    <a:cubicBezTo>
                      <a:pt x="41" y="58"/>
                      <a:pt x="33" y="60"/>
                      <a:pt x="30" y="58"/>
                    </a:cubicBezTo>
                    <a:cubicBezTo>
                      <a:pt x="28" y="56"/>
                      <a:pt x="24" y="60"/>
                      <a:pt x="26" y="60"/>
                    </a:cubicBezTo>
                    <a:cubicBezTo>
                      <a:pt x="28" y="61"/>
                      <a:pt x="33" y="63"/>
                      <a:pt x="37" y="63"/>
                    </a:cubicBezTo>
                    <a:cubicBezTo>
                      <a:pt x="42" y="63"/>
                      <a:pt x="48" y="61"/>
                      <a:pt x="48" y="60"/>
                    </a:cubicBezTo>
                    <a:cubicBezTo>
                      <a:pt x="48" y="59"/>
                      <a:pt x="45" y="61"/>
                      <a:pt x="43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5508181" y="3385897"/>
                <a:ext cx="48934" cy="30113"/>
              </a:xfrm>
              <a:custGeom>
                <a:rect b="b" l="l" r="r" t="t"/>
                <a:pathLst>
                  <a:path extrusionOk="0" h="13" w="21">
                    <a:moveTo>
                      <a:pt x="14" y="8"/>
                    </a:moveTo>
                    <a:cubicBezTo>
                      <a:pt x="14" y="7"/>
                      <a:pt x="16" y="4"/>
                      <a:pt x="19" y="3"/>
                    </a:cubicBezTo>
                    <a:cubicBezTo>
                      <a:pt x="21" y="2"/>
                      <a:pt x="20" y="0"/>
                      <a:pt x="19" y="1"/>
                    </a:cubicBezTo>
                    <a:cubicBezTo>
                      <a:pt x="17" y="3"/>
                      <a:pt x="13" y="4"/>
                      <a:pt x="7" y="5"/>
                    </a:cubicBezTo>
                    <a:cubicBezTo>
                      <a:pt x="2" y="5"/>
                      <a:pt x="0" y="8"/>
                      <a:pt x="4" y="10"/>
                    </a:cubicBezTo>
                    <a:cubicBezTo>
                      <a:pt x="8" y="13"/>
                      <a:pt x="15" y="9"/>
                      <a:pt x="14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4473032" y="2610477"/>
                <a:ext cx="198247" cy="99123"/>
              </a:xfrm>
              <a:custGeom>
                <a:rect b="b" l="l" r="r" t="t"/>
                <a:pathLst>
                  <a:path extrusionOk="0" h="43" w="86">
                    <a:moveTo>
                      <a:pt x="72" y="31"/>
                    </a:moveTo>
                    <a:cubicBezTo>
                      <a:pt x="77" y="31"/>
                      <a:pt x="77" y="25"/>
                      <a:pt x="79" y="26"/>
                    </a:cubicBezTo>
                    <a:cubicBezTo>
                      <a:pt x="81" y="26"/>
                      <a:pt x="84" y="22"/>
                      <a:pt x="85" y="20"/>
                    </a:cubicBezTo>
                    <a:cubicBezTo>
                      <a:pt x="86" y="17"/>
                      <a:pt x="83" y="13"/>
                      <a:pt x="81" y="13"/>
                    </a:cubicBezTo>
                    <a:cubicBezTo>
                      <a:pt x="78" y="13"/>
                      <a:pt x="76" y="11"/>
                      <a:pt x="76" y="9"/>
                    </a:cubicBezTo>
                    <a:cubicBezTo>
                      <a:pt x="77" y="7"/>
                      <a:pt x="75" y="5"/>
                      <a:pt x="75" y="4"/>
                    </a:cubicBezTo>
                    <a:cubicBezTo>
                      <a:pt x="75" y="3"/>
                      <a:pt x="71" y="4"/>
                      <a:pt x="69" y="4"/>
                    </a:cubicBezTo>
                    <a:cubicBezTo>
                      <a:pt x="67" y="5"/>
                      <a:pt x="63" y="0"/>
                      <a:pt x="62" y="1"/>
                    </a:cubicBezTo>
                    <a:cubicBezTo>
                      <a:pt x="60" y="2"/>
                      <a:pt x="61" y="4"/>
                      <a:pt x="61" y="6"/>
                    </a:cubicBezTo>
                    <a:cubicBezTo>
                      <a:pt x="60" y="7"/>
                      <a:pt x="56" y="4"/>
                      <a:pt x="56" y="6"/>
                    </a:cubicBezTo>
                    <a:cubicBezTo>
                      <a:pt x="56" y="8"/>
                      <a:pt x="54" y="8"/>
                      <a:pt x="53" y="6"/>
                    </a:cubicBezTo>
                    <a:cubicBezTo>
                      <a:pt x="51" y="4"/>
                      <a:pt x="48" y="5"/>
                      <a:pt x="48" y="7"/>
                    </a:cubicBezTo>
                    <a:cubicBezTo>
                      <a:pt x="48" y="8"/>
                      <a:pt x="47" y="7"/>
                      <a:pt x="44" y="5"/>
                    </a:cubicBezTo>
                    <a:cubicBezTo>
                      <a:pt x="41" y="4"/>
                      <a:pt x="38" y="7"/>
                      <a:pt x="39" y="9"/>
                    </a:cubicBezTo>
                    <a:cubicBezTo>
                      <a:pt x="39" y="11"/>
                      <a:pt x="38" y="11"/>
                      <a:pt x="35" y="7"/>
                    </a:cubicBezTo>
                    <a:cubicBezTo>
                      <a:pt x="33" y="4"/>
                      <a:pt x="30" y="8"/>
                      <a:pt x="32" y="10"/>
                    </a:cubicBezTo>
                    <a:cubicBezTo>
                      <a:pt x="33" y="12"/>
                      <a:pt x="32" y="15"/>
                      <a:pt x="31" y="14"/>
                    </a:cubicBezTo>
                    <a:cubicBezTo>
                      <a:pt x="29" y="13"/>
                      <a:pt x="26" y="14"/>
                      <a:pt x="25" y="16"/>
                    </a:cubicBezTo>
                    <a:cubicBezTo>
                      <a:pt x="24" y="18"/>
                      <a:pt x="20" y="11"/>
                      <a:pt x="23" y="10"/>
                    </a:cubicBezTo>
                    <a:cubicBezTo>
                      <a:pt x="26" y="8"/>
                      <a:pt x="15" y="2"/>
                      <a:pt x="11" y="2"/>
                    </a:cubicBezTo>
                    <a:cubicBezTo>
                      <a:pt x="7" y="2"/>
                      <a:pt x="10" y="4"/>
                      <a:pt x="12" y="6"/>
                    </a:cubicBezTo>
                    <a:cubicBezTo>
                      <a:pt x="15" y="8"/>
                      <a:pt x="10" y="7"/>
                      <a:pt x="9" y="6"/>
                    </a:cubicBezTo>
                    <a:cubicBezTo>
                      <a:pt x="8" y="4"/>
                      <a:pt x="5" y="5"/>
                      <a:pt x="4" y="8"/>
                    </a:cubicBezTo>
                    <a:cubicBezTo>
                      <a:pt x="3" y="10"/>
                      <a:pt x="0" y="12"/>
                      <a:pt x="0" y="13"/>
                    </a:cubicBezTo>
                    <a:cubicBezTo>
                      <a:pt x="0" y="15"/>
                      <a:pt x="4" y="17"/>
                      <a:pt x="8" y="15"/>
                    </a:cubicBezTo>
                    <a:cubicBezTo>
                      <a:pt x="11" y="14"/>
                      <a:pt x="15" y="13"/>
                      <a:pt x="17" y="15"/>
                    </a:cubicBezTo>
                    <a:cubicBezTo>
                      <a:pt x="19" y="17"/>
                      <a:pt x="14" y="18"/>
                      <a:pt x="16" y="19"/>
                    </a:cubicBezTo>
                    <a:cubicBezTo>
                      <a:pt x="18" y="20"/>
                      <a:pt x="16" y="22"/>
                      <a:pt x="12" y="21"/>
                    </a:cubicBezTo>
                    <a:cubicBezTo>
                      <a:pt x="7" y="21"/>
                      <a:pt x="2" y="22"/>
                      <a:pt x="3" y="24"/>
                    </a:cubicBezTo>
                    <a:cubicBezTo>
                      <a:pt x="3" y="25"/>
                      <a:pt x="14" y="22"/>
                      <a:pt x="14" y="24"/>
                    </a:cubicBezTo>
                    <a:cubicBezTo>
                      <a:pt x="14" y="26"/>
                      <a:pt x="14" y="28"/>
                      <a:pt x="17" y="27"/>
                    </a:cubicBezTo>
                    <a:cubicBezTo>
                      <a:pt x="20" y="26"/>
                      <a:pt x="18" y="29"/>
                      <a:pt x="19" y="30"/>
                    </a:cubicBezTo>
                    <a:cubicBezTo>
                      <a:pt x="21" y="30"/>
                      <a:pt x="20" y="33"/>
                      <a:pt x="17" y="33"/>
                    </a:cubicBezTo>
                    <a:cubicBezTo>
                      <a:pt x="13" y="34"/>
                      <a:pt x="11" y="34"/>
                      <a:pt x="13" y="36"/>
                    </a:cubicBezTo>
                    <a:cubicBezTo>
                      <a:pt x="15" y="38"/>
                      <a:pt x="19" y="37"/>
                      <a:pt x="23" y="36"/>
                    </a:cubicBezTo>
                    <a:cubicBezTo>
                      <a:pt x="27" y="35"/>
                      <a:pt x="33" y="40"/>
                      <a:pt x="37" y="41"/>
                    </a:cubicBezTo>
                    <a:cubicBezTo>
                      <a:pt x="42" y="43"/>
                      <a:pt x="50" y="41"/>
                      <a:pt x="51" y="38"/>
                    </a:cubicBezTo>
                    <a:cubicBezTo>
                      <a:pt x="52" y="36"/>
                      <a:pt x="59" y="37"/>
                      <a:pt x="61" y="35"/>
                    </a:cubicBezTo>
                    <a:cubicBezTo>
                      <a:pt x="64" y="33"/>
                      <a:pt x="68" y="31"/>
                      <a:pt x="72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4726487" y="2935451"/>
                <a:ext cx="85321" cy="92850"/>
              </a:xfrm>
              <a:custGeom>
                <a:rect b="b" l="l" r="r" t="t"/>
                <a:pathLst>
                  <a:path extrusionOk="0" h="40" w="37">
                    <a:moveTo>
                      <a:pt x="33" y="12"/>
                    </a:moveTo>
                    <a:cubicBezTo>
                      <a:pt x="32" y="12"/>
                      <a:pt x="31" y="11"/>
                      <a:pt x="30" y="10"/>
                    </a:cubicBezTo>
                    <a:cubicBezTo>
                      <a:pt x="27" y="6"/>
                      <a:pt x="26" y="9"/>
                      <a:pt x="26" y="11"/>
                    </a:cubicBezTo>
                    <a:cubicBezTo>
                      <a:pt x="25" y="14"/>
                      <a:pt x="22" y="11"/>
                      <a:pt x="21" y="10"/>
                    </a:cubicBezTo>
                    <a:cubicBezTo>
                      <a:pt x="19" y="10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0" y="0"/>
                      <a:pt x="16" y="0"/>
                      <a:pt x="16" y="3"/>
                    </a:cubicBezTo>
                    <a:cubicBezTo>
                      <a:pt x="15" y="6"/>
                      <a:pt x="19" y="5"/>
                      <a:pt x="19" y="6"/>
                    </a:cubicBezTo>
                    <a:cubicBezTo>
                      <a:pt x="19" y="8"/>
                      <a:pt x="16" y="8"/>
                      <a:pt x="13" y="10"/>
                    </a:cubicBezTo>
                    <a:cubicBezTo>
                      <a:pt x="10" y="12"/>
                      <a:pt x="7" y="8"/>
                      <a:pt x="4" y="10"/>
                    </a:cubicBezTo>
                    <a:cubicBezTo>
                      <a:pt x="1" y="11"/>
                      <a:pt x="7" y="13"/>
                      <a:pt x="5" y="16"/>
                    </a:cubicBezTo>
                    <a:cubicBezTo>
                      <a:pt x="3" y="19"/>
                      <a:pt x="5" y="19"/>
                      <a:pt x="9" y="22"/>
                    </a:cubicBezTo>
                    <a:cubicBezTo>
                      <a:pt x="12" y="24"/>
                      <a:pt x="7" y="25"/>
                      <a:pt x="7" y="28"/>
                    </a:cubicBezTo>
                    <a:cubicBezTo>
                      <a:pt x="7" y="32"/>
                      <a:pt x="2" y="31"/>
                      <a:pt x="1" y="34"/>
                    </a:cubicBezTo>
                    <a:cubicBezTo>
                      <a:pt x="0" y="36"/>
                      <a:pt x="5" y="40"/>
                      <a:pt x="9" y="40"/>
                    </a:cubicBezTo>
                    <a:cubicBezTo>
                      <a:pt x="12" y="40"/>
                      <a:pt x="19" y="38"/>
                      <a:pt x="23" y="34"/>
                    </a:cubicBezTo>
                    <a:cubicBezTo>
                      <a:pt x="27" y="31"/>
                      <a:pt x="29" y="34"/>
                      <a:pt x="33" y="32"/>
                    </a:cubicBezTo>
                    <a:cubicBezTo>
                      <a:pt x="37" y="30"/>
                      <a:pt x="35" y="17"/>
                      <a:pt x="33" y="14"/>
                    </a:cubicBezTo>
                    <a:cubicBezTo>
                      <a:pt x="33" y="13"/>
                      <a:pt x="33" y="13"/>
                      <a:pt x="3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4770402" y="2783629"/>
                <a:ext cx="186954" cy="286077"/>
              </a:xfrm>
              <a:custGeom>
                <a:rect b="b" l="l" r="r" t="t"/>
                <a:pathLst>
                  <a:path extrusionOk="0" h="124" w="81">
                    <a:moveTo>
                      <a:pt x="16" y="66"/>
                    </a:moveTo>
                    <a:cubicBezTo>
                      <a:pt x="13" y="63"/>
                      <a:pt x="9" y="67"/>
                      <a:pt x="6" y="67"/>
                    </a:cubicBezTo>
                    <a:cubicBezTo>
                      <a:pt x="5" y="69"/>
                      <a:pt x="4" y="71"/>
                      <a:pt x="3" y="72"/>
                    </a:cubicBezTo>
                    <a:cubicBezTo>
                      <a:pt x="2" y="73"/>
                      <a:pt x="0" y="76"/>
                      <a:pt x="2" y="76"/>
                    </a:cubicBezTo>
                    <a:cubicBezTo>
                      <a:pt x="3" y="77"/>
                      <a:pt x="6" y="80"/>
                      <a:pt x="7" y="77"/>
                    </a:cubicBezTo>
                    <a:cubicBezTo>
                      <a:pt x="7" y="75"/>
                      <a:pt x="8" y="72"/>
                      <a:pt x="11" y="76"/>
                    </a:cubicBezTo>
                    <a:cubicBezTo>
                      <a:pt x="12" y="77"/>
                      <a:pt x="13" y="78"/>
                      <a:pt x="14" y="78"/>
                    </a:cubicBezTo>
                    <a:cubicBezTo>
                      <a:pt x="15" y="77"/>
                      <a:pt x="18" y="77"/>
                      <a:pt x="20" y="75"/>
                    </a:cubicBezTo>
                    <a:cubicBezTo>
                      <a:pt x="23" y="72"/>
                      <a:pt x="19" y="69"/>
                      <a:pt x="16" y="66"/>
                    </a:cubicBezTo>
                    <a:close/>
                    <a:moveTo>
                      <a:pt x="81" y="95"/>
                    </a:moveTo>
                    <a:cubicBezTo>
                      <a:pt x="81" y="91"/>
                      <a:pt x="73" y="89"/>
                      <a:pt x="72" y="91"/>
                    </a:cubicBezTo>
                    <a:cubicBezTo>
                      <a:pt x="71" y="93"/>
                      <a:pt x="70" y="93"/>
                      <a:pt x="68" y="90"/>
                    </a:cubicBezTo>
                    <a:cubicBezTo>
                      <a:pt x="67" y="88"/>
                      <a:pt x="70" y="86"/>
                      <a:pt x="68" y="86"/>
                    </a:cubicBezTo>
                    <a:cubicBezTo>
                      <a:pt x="67" y="86"/>
                      <a:pt x="65" y="83"/>
                      <a:pt x="66" y="82"/>
                    </a:cubicBezTo>
                    <a:cubicBezTo>
                      <a:pt x="66" y="80"/>
                      <a:pt x="64" y="73"/>
                      <a:pt x="60" y="72"/>
                    </a:cubicBezTo>
                    <a:cubicBezTo>
                      <a:pt x="56" y="71"/>
                      <a:pt x="55" y="65"/>
                      <a:pt x="54" y="62"/>
                    </a:cubicBezTo>
                    <a:cubicBezTo>
                      <a:pt x="54" y="59"/>
                      <a:pt x="51" y="61"/>
                      <a:pt x="49" y="58"/>
                    </a:cubicBezTo>
                    <a:cubicBezTo>
                      <a:pt x="47" y="55"/>
                      <a:pt x="43" y="57"/>
                      <a:pt x="42" y="57"/>
                    </a:cubicBezTo>
                    <a:cubicBezTo>
                      <a:pt x="40" y="57"/>
                      <a:pt x="42" y="53"/>
                      <a:pt x="44" y="52"/>
                    </a:cubicBezTo>
                    <a:cubicBezTo>
                      <a:pt x="47" y="50"/>
                      <a:pt x="51" y="40"/>
                      <a:pt x="51" y="38"/>
                    </a:cubicBezTo>
                    <a:cubicBezTo>
                      <a:pt x="51" y="36"/>
                      <a:pt x="38" y="36"/>
                      <a:pt x="36" y="37"/>
                    </a:cubicBezTo>
                    <a:cubicBezTo>
                      <a:pt x="33" y="38"/>
                      <a:pt x="31" y="35"/>
                      <a:pt x="33" y="34"/>
                    </a:cubicBezTo>
                    <a:cubicBezTo>
                      <a:pt x="35" y="33"/>
                      <a:pt x="39" y="29"/>
                      <a:pt x="39" y="28"/>
                    </a:cubicBezTo>
                    <a:cubicBezTo>
                      <a:pt x="39" y="26"/>
                      <a:pt x="42" y="24"/>
                      <a:pt x="40" y="23"/>
                    </a:cubicBezTo>
                    <a:cubicBezTo>
                      <a:pt x="39" y="21"/>
                      <a:pt x="38" y="25"/>
                      <a:pt x="37" y="26"/>
                    </a:cubicBezTo>
                    <a:cubicBezTo>
                      <a:pt x="35" y="27"/>
                      <a:pt x="32" y="27"/>
                      <a:pt x="28" y="26"/>
                    </a:cubicBezTo>
                    <a:cubicBezTo>
                      <a:pt x="24" y="25"/>
                      <a:pt x="23" y="31"/>
                      <a:pt x="23" y="33"/>
                    </a:cubicBezTo>
                    <a:cubicBezTo>
                      <a:pt x="23" y="35"/>
                      <a:pt x="19" y="37"/>
                      <a:pt x="20" y="38"/>
                    </a:cubicBezTo>
                    <a:cubicBezTo>
                      <a:pt x="20" y="40"/>
                      <a:pt x="19" y="42"/>
                      <a:pt x="17" y="41"/>
                    </a:cubicBezTo>
                    <a:cubicBezTo>
                      <a:pt x="16" y="40"/>
                      <a:pt x="15" y="37"/>
                      <a:pt x="13" y="39"/>
                    </a:cubicBezTo>
                    <a:cubicBezTo>
                      <a:pt x="10" y="41"/>
                      <a:pt x="15" y="43"/>
                      <a:pt x="18" y="44"/>
                    </a:cubicBezTo>
                    <a:cubicBezTo>
                      <a:pt x="22" y="44"/>
                      <a:pt x="16" y="46"/>
                      <a:pt x="15" y="50"/>
                    </a:cubicBezTo>
                    <a:cubicBezTo>
                      <a:pt x="15" y="53"/>
                      <a:pt x="20" y="51"/>
                      <a:pt x="20" y="54"/>
                    </a:cubicBezTo>
                    <a:cubicBezTo>
                      <a:pt x="20" y="56"/>
                      <a:pt x="13" y="57"/>
                      <a:pt x="13" y="59"/>
                    </a:cubicBezTo>
                    <a:cubicBezTo>
                      <a:pt x="13" y="61"/>
                      <a:pt x="17" y="58"/>
                      <a:pt x="19" y="57"/>
                    </a:cubicBezTo>
                    <a:cubicBezTo>
                      <a:pt x="21" y="56"/>
                      <a:pt x="18" y="62"/>
                      <a:pt x="22" y="62"/>
                    </a:cubicBezTo>
                    <a:cubicBezTo>
                      <a:pt x="26" y="61"/>
                      <a:pt x="25" y="55"/>
                      <a:pt x="27" y="55"/>
                    </a:cubicBezTo>
                    <a:cubicBezTo>
                      <a:pt x="28" y="56"/>
                      <a:pt x="26" y="58"/>
                      <a:pt x="27" y="61"/>
                    </a:cubicBezTo>
                    <a:cubicBezTo>
                      <a:pt x="29" y="63"/>
                      <a:pt x="24" y="67"/>
                      <a:pt x="25" y="69"/>
                    </a:cubicBezTo>
                    <a:cubicBezTo>
                      <a:pt x="25" y="71"/>
                      <a:pt x="33" y="71"/>
                      <a:pt x="36" y="68"/>
                    </a:cubicBezTo>
                    <a:cubicBezTo>
                      <a:pt x="39" y="65"/>
                      <a:pt x="40" y="68"/>
                      <a:pt x="38" y="70"/>
                    </a:cubicBezTo>
                    <a:cubicBezTo>
                      <a:pt x="36" y="73"/>
                      <a:pt x="37" y="75"/>
                      <a:pt x="39" y="75"/>
                    </a:cubicBezTo>
                    <a:cubicBezTo>
                      <a:pt x="42" y="76"/>
                      <a:pt x="43" y="76"/>
                      <a:pt x="42" y="78"/>
                    </a:cubicBezTo>
                    <a:cubicBezTo>
                      <a:pt x="41" y="80"/>
                      <a:pt x="42" y="84"/>
                      <a:pt x="41" y="86"/>
                    </a:cubicBezTo>
                    <a:cubicBezTo>
                      <a:pt x="40" y="87"/>
                      <a:pt x="33" y="87"/>
                      <a:pt x="33" y="86"/>
                    </a:cubicBezTo>
                    <a:cubicBezTo>
                      <a:pt x="32" y="85"/>
                      <a:pt x="29" y="86"/>
                      <a:pt x="30" y="87"/>
                    </a:cubicBezTo>
                    <a:cubicBezTo>
                      <a:pt x="31" y="89"/>
                      <a:pt x="28" y="91"/>
                      <a:pt x="28" y="92"/>
                    </a:cubicBezTo>
                    <a:cubicBezTo>
                      <a:pt x="28" y="94"/>
                      <a:pt x="32" y="93"/>
                      <a:pt x="33" y="95"/>
                    </a:cubicBezTo>
                    <a:cubicBezTo>
                      <a:pt x="33" y="97"/>
                      <a:pt x="29" y="100"/>
                      <a:pt x="25" y="101"/>
                    </a:cubicBezTo>
                    <a:cubicBezTo>
                      <a:pt x="20" y="102"/>
                      <a:pt x="26" y="106"/>
                      <a:pt x="28" y="104"/>
                    </a:cubicBezTo>
                    <a:cubicBezTo>
                      <a:pt x="30" y="103"/>
                      <a:pt x="30" y="105"/>
                      <a:pt x="33" y="105"/>
                    </a:cubicBezTo>
                    <a:cubicBezTo>
                      <a:pt x="36" y="105"/>
                      <a:pt x="38" y="108"/>
                      <a:pt x="41" y="106"/>
                    </a:cubicBezTo>
                    <a:cubicBezTo>
                      <a:pt x="45" y="105"/>
                      <a:pt x="44" y="106"/>
                      <a:pt x="42" y="108"/>
                    </a:cubicBezTo>
                    <a:cubicBezTo>
                      <a:pt x="39" y="110"/>
                      <a:pt x="35" y="108"/>
                      <a:pt x="33" y="110"/>
                    </a:cubicBezTo>
                    <a:cubicBezTo>
                      <a:pt x="31" y="111"/>
                      <a:pt x="21" y="120"/>
                      <a:pt x="23" y="122"/>
                    </a:cubicBezTo>
                    <a:cubicBezTo>
                      <a:pt x="24" y="124"/>
                      <a:pt x="25" y="120"/>
                      <a:pt x="29" y="119"/>
                    </a:cubicBezTo>
                    <a:cubicBezTo>
                      <a:pt x="32" y="117"/>
                      <a:pt x="33" y="120"/>
                      <a:pt x="35" y="120"/>
                    </a:cubicBezTo>
                    <a:cubicBezTo>
                      <a:pt x="37" y="120"/>
                      <a:pt x="37" y="116"/>
                      <a:pt x="38" y="117"/>
                    </a:cubicBezTo>
                    <a:cubicBezTo>
                      <a:pt x="40" y="117"/>
                      <a:pt x="41" y="115"/>
                      <a:pt x="44" y="116"/>
                    </a:cubicBezTo>
                    <a:cubicBezTo>
                      <a:pt x="47" y="116"/>
                      <a:pt x="49" y="115"/>
                      <a:pt x="50" y="114"/>
                    </a:cubicBezTo>
                    <a:cubicBezTo>
                      <a:pt x="52" y="113"/>
                      <a:pt x="56" y="116"/>
                      <a:pt x="57" y="115"/>
                    </a:cubicBezTo>
                    <a:cubicBezTo>
                      <a:pt x="58" y="115"/>
                      <a:pt x="63" y="114"/>
                      <a:pt x="66" y="114"/>
                    </a:cubicBezTo>
                    <a:cubicBezTo>
                      <a:pt x="68" y="114"/>
                      <a:pt x="75" y="111"/>
                      <a:pt x="77" y="109"/>
                    </a:cubicBezTo>
                    <a:cubicBezTo>
                      <a:pt x="79" y="107"/>
                      <a:pt x="76" y="107"/>
                      <a:pt x="73" y="107"/>
                    </a:cubicBezTo>
                    <a:cubicBezTo>
                      <a:pt x="71" y="108"/>
                      <a:pt x="72" y="105"/>
                      <a:pt x="74" y="103"/>
                    </a:cubicBezTo>
                    <a:cubicBezTo>
                      <a:pt x="77" y="100"/>
                      <a:pt x="81" y="99"/>
                      <a:pt x="81" y="95"/>
                    </a:cubicBezTo>
                    <a:close/>
                    <a:moveTo>
                      <a:pt x="9" y="35"/>
                    </a:moveTo>
                    <a:cubicBezTo>
                      <a:pt x="13" y="35"/>
                      <a:pt x="16" y="30"/>
                      <a:pt x="15" y="28"/>
                    </a:cubicBezTo>
                    <a:cubicBezTo>
                      <a:pt x="13" y="27"/>
                      <a:pt x="7" y="35"/>
                      <a:pt x="9" y="35"/>
                    </a:cubicBezTo>
                    <a:close/>
                    <a:moveTo>
                      <a:pt x="55" y="10"/>
                    </a:moveTo>
                    <a:cubicBezTo>
                      <a:pt x="57" y="7"/>
                      <a:pt x="60" y="0"/>
                      <a:pt x="57" y="1"/>
                    </a:cubicBezTo>
                    <a:cubicBezTo>
                      <a:pt x="54" y="1"/>
                      <a:pt x="54" y="10"/>
                      <a:pt x="5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4770402" y="2783629"/>
                <a:ext cx="186954" cy="286077"/>
              </a:xfrm>
              <a:custGeom>
                <a:rect b="b" l="l" r="r" t="t"/>
                <a:pathLst>
                  <a:path extrusionOk="0" h="124" w="81">
                    <a:moveTo>
                      <a:pt x="16" y="66"/>
                    </a:moveTo>
                    <a:cubicBezTo>
                      <a:pt x="13" y="63"/>
                      <a:pt x="9" y="67"/>
                      <a:pt x="6" y="67"/>
                    </a:cubicBezTo>
                    <a:cubicBezTo>
                      <a:pt x="5" y="69"/>
                      <a:pt x="4" y="71"/>
                      <a:pt x="3" y="72"/>
                    </a:cubicBezTo>
                    <a:cubicBezTo>
                      <a:pt x="2" y="73"/>
                      <a:pt x="0" y="76"/>
                      <a:pt x="2" y="76"/>
                    </a:cubicBezTo>
                    <a:cubicBezTo>
                      <a:pt x="3" y="77"/>
                      <a:pt x="6" y="80"/>
                      <a:pt x="7" y="77"/>
                    </a:cubicBezTo>
                    <a:cubicBezTo>
                      <a:pt x="7" y="75"/>
                      <a:pt x="8" y="72"/>
                      <a:pt x="11" y="76"/>
                    </a:cubicBezTo>
                    <a:cubicBezTo>
                      <a:pt x="12" y="77"/>
                      <a:pt x="13" y="78"/>
                      <a:pt x="14" y="78"/>
                    </a:cubicBezTo>
                    <a:cubicBezTo>
                      <a:pt x="15" y="77"/>
                      <a:pt x="18" y="77"/>
                      <a:pt x="20" y="75"/>
                    </a:cubicBezTo>
                    <a:cubicBezTo>
                      <a:pt x="23" y="72"/>
                      <a:pt x="19" y="69"/>
                      <a:pt x="16" y="66"/>
                    </a:cubicBezTo>
                    <a:close/>
                    <a:moveTo>
                      <a:pt x="81" y="95"/>
                    </a:moveTo>
                    <a:cubicBezTo>
                      <a:pt x="81" y="91"/>
                      <a:pt x="73" y="89"/>
                      <a:pt x="72" y="91"/>
                    </a:cubicBezTo>
                    <a:cubicBezTo>
                      <a:pt x="71" y="93"/>
                      <a:pt x="70" y="93"/>
                      <a:pt x="68" y="90"/>
                    </a:cubicBezTo>
                    <a:cubicBezTo>
                      <a:pt x="67" y="88"/>
                      <a:pt x="70" y="86"/>
                      <a:pt x="68" y="86"/>
                    </a:cubicBezTo>
                    <a:cubicBezTo>
                      <a:pt x="67" y="86"/>
                      <a:pt x="65" y="83"/>
                      <a:pt x="66" y="82"/>
                    </a:cubicBezTo>
                    <a:cubicBezTo>
                      <a:pt x="66" y="80"/>
                      <a:pt x="64" y="73"/>
                      <a:pt x="60" y="72"/>
                    </a:cubicBezTo>
                    <a:cubicBezTo>
                      <a:pt x="56" y="71"/>
                      <a:pt x="55" y="65"/>
                      <a:pt x="54" y="62"/>
                    </a:cubicBezTo>
                    <a:cubicBezTo>
                      <a:pt x="54" y="59"/>
                      <a:pt x="51" y="61"/>
                      <a:pt x="49" y="58"/>
                    </a:cubicBezTo>
                    <a:cubicBezTo>
                      <a:pt x="47" y="55"/>
                      <a:pt x="43" y="57"/>
                      <a:pt x="42" y="57"/>
                    </a:cubicBezTo>
                    <a:cubicBezTo>
                      <a:pt x="40" y="57"/>
                      <a:pt x="42" y="53"/>
                      <a:pt x="44" y="52"/>
                    </a:cubicBezTo>
                    <a:cubicBezTo>
                      <a:pt x="47" y="50"/>
                      <a:pt x="51" y="40"/>
                      <a:pt x="51" y="38"/>
                    </a:cubicBezTo>
                    <a:cubicBezTo>
                      <a:pt x="51" y="36"/>
                      <a:pt x="38" y="36"/>
                      <a:pt x="36" y="37"/>
                    </a:cubicBezTo>
                    <a:cubicBezTo>
                      <a:pt x="33" y="38"/>
                      <a:pt x="31" y="35"/>
                      <a:pt x="33" y="34"/>
                    </a:cubicBezTo>
                    <a:cubicBezTo>
                      <a:pt x="35" y="33"/>
                      <a:pt x="39" y="29"/>
                      <a:pt x="39" y="28"/>
                    </a:cubicBezTo>
                    <a:cubicBezTo>
                      <a:pt x="39" y="26"/>
                      <a:pt x="42" y="24"/>
                      <a:pt x="40" y="23"/>
                    </a:cubicBezTo>
                    <a:cubicBezTo>
                      <a:pt x="39" y="21"/>
                      <a:pt x="38" y="25"/>
                      <a:pt x="37" y="26"/>
                    </a:cubicBezTo>
                    <a:cubicBezTo>
                      <a:pt x="35" y="27"/>
                      <a:pt x="32" y="27"/>
                      <a:pt x="28" y="26"/>
                    </a:cubicBezTo>
                    <a:cubicBezTo>
                      <a:pt x="24" y="25"/>
                      <a:pt x="23" y="31"/>
                      <a:pt x="23" y="33"/>
                    </a:cubicBezTo>
                    <a:cubicBezTo>
                      <a:pt x="23" y="35"/>
                      <a:pt x="19" y="37"/>
                      <a:pt x="20" y="38"/>
                    </a:cubicBezTo>
                    <a:cubicBezTo>
                      <a:pt x="20" y="40"/>
                      <a:pt x="19" y="42"/>
                      <a:pt x="17" y="41"/>
                    </a:cubicBezTo>
                    <a:cubicBezTo>
                      <a:pt x="16" y="40"/>
                      <a:pt x="15" y="37"/>
                      <a:pt x="13" y="39"/>
                    </a:cubicBezTo>
                    <a:cubicBezTo>
                      <a:pt x="10" y="41"/>
                      <a:pt x="15" y="43"/>
                      <a:pt x="18" y="44"/>
                    </a:cubicBezTo>
                    <a:cubicBezTo>
                      <a:pt x="22" y="44"/>
                      <a:pt x="16" y="46"/>
                      <a:pt x="15" y="50"/>
                    </a:cubicBezTo>
                    <a:cubicBezTo>
                      <a:pt x="15" y="53"/>
                      <a:pt x="20" y="51"/>
                      <a:pt x="20" y="54"/>
                    </a:cubicBezTo>
                    <a:cubicBezTo>
                      <a:pt x="20" y="56"/>
                      <a:pt x="13" y="57"/>
                      <a:pt x="13" y="59"/>
                    </a:cubicBezTo>
                    <a:cubicBezTo>
                      <a:pt x="13" y="61"/>
                      <a:pt x="17" y="58"/>
                      <a:pt x="19" y="57"/>
                    </a:cubicBezTo>
                    <a:cubicBezTo>
                      <a:pt x="21" y="56"/>
                      <a:pt x="18" y="62"/>
                      <a:pt x="22" y="62"/>
                    </a:cubicBezTo>
                    <a:cubicBezTo>
                      <a:pt x="26" y="61"/>
                      <a:pt x="25" y="55"/>
                      <a:pt x="27" y="55"/>
                    </a:cubicBezTo>
                    <a:cubicBezTo>
                      <a:pt x="28" y="56"/>
                      <a:pt x="26" y="58"/>
                      <a:pt x="27" y="61"/>
                    </a:cubicBezTo>
                    <a:cubicBezTo>
                      <a:pt x="29" y="63"/>
                      <a:pt x="24" y="67"/>
                      <a:pt x="25" y="69"/>
                    </a:cubicBezTo>
                    <a:cubicBezTo>
                      <a:pt x="25" y="71"/>
                      <a:pt x="33" y="71"/>
                      <a:pt x="36" y="68"/>
                    </a:cubicBezTo>
                    <a:cubicBezTo>
                      <a:pt x="39" y="65"/>
                      <a:pt x="40" y="68"/>
                      <a:pt x="38" y="70"/>
                    </a:cubicBezTo>
                    <a:cubicBezTo>
                      <a:pt x="36" y="73"/>
                      <a:pt x="37" y="75"/>
                      <a:pt x="39" y="75"/>
                    </a:cubicBezTo>
                    <a:cubicBezTo>
                      <a:pt x="42" y="76"/>
                      <a:pt x="43" y="76"/>
                      <a:pt x="42" y="78"/>
                    </a:cubicBezTo>
                    <a:cubicBezTo>
                      <a:pt x="41" y="80"/>
                      <a:pt x="42" y="84"/>
                      <a:pt x="41" y="86"/>
                    </a:cubicBezTo>
                    <a:cubicBezTo>
                      <a:pt x="40" y="87"/>
                      <a:pt x="33" y="87"/>
                      <a:pt x="33" y="86"/>
                    </a:cubicBezTo>
                    <a:cubicBezTo>
                      <a:pt x="32" y="85"/>
                      <a:pt x="29" y="86"/>
                      <a:pt x="30" y="87"/>
                    </a:cubicBezTo>
                    <a:cubicBezTo>
                      <a:pt x="31" y="89"/>
                      <a:pt x="28" y="91"/>
                      <a:pt x="28" y="92"/>
                    </a:cubicBezTo>
                    <a:cubicBezTo>
                      <a:pt x="28" y="94"/>
                      <a:pt x="32" y="93"/>
                      <a:pt x="33" y="95"/>
                    </a:cubicBezTo>
                    <a:cubicBezTo>
                      <a:pt x="33" y="97"/>
                      <a:pt x="29" y="100"/>
                      <a:pt x="25" y="101"/>
                    </a:cubicBezTo>
                    <a:cubicBezTo>
                      <a:pt x="20" y="102"/>
                      <a:pt x="26" y="106"/>
                      <a:pt x="28" y="104"/>
                    </a:cubicBezTo>
                    <a:cubicBezTo>
                      <a:pt x="30" y="103"/>
                      <a:pt x="30" y="105"/>
                      <a:pt x="33" y="105"/>
                    </a:cubicBezTo>
                    <a:cubicBezTo>
                      <a:pt x="36" y="105"/>
                      <a:pt x="38" y="108"/>
                      <a:pt x="41" y="106"/>
                    </a:cubicBezTo>
                    <a:cubicBezTo>
                      <a:pt x="45" y="105"/>
                      <a:pt x="44" y="106"/>
                      <a:pt x="42" y="108"/>
                    </a:cubicBezTo>
                    <a:cubicBezTo>
                      <a:pt x="39" y="110"/>
                      <a:pt x="35" y="108"/>
                      <a:pt x="33" y="110"/>
                    </a:cubicBezTo>
                    <a:cubicBezTo>
                      <a:pt x="31" y="111"/>
                      <a:pt x="21" y="120"/>
                      <a:pt x="23" y="122"/>
                    </a:cubicBezTo>
                    <a:cubicBezTo>
                      <a:pt x="24" y="124"/>
                      <a:pt x="25" y="120"/>
                      <a:pt x="29" y="119"/>
                    </a:cubicBezTo>
                    <a:cubicBezTo>
                      <a:pt x="32" y="117"/>
                      <a:pt x="33" y="120"/>
                      <a:pt x="35" y="120"/>
                    </a:cubicBezTo>
                    <a:cubicBezTo>
                      <a:pt x="37" y="120"/>
                      <a:pt x="37" y="116"/>
                      <a:pt x="38" y="117"/>
                    </a:cubicBezTo>
                    <a:cubicBezTo>
                      <a:pt x="40" y="117"/>
                      <a:pt x="41" y="115"/>
                      <a:pt x="44" y="116"/>
                    </a:cubicBezTo>
                    <a:cubicBezTo>
                      <a:pt x="47" y="116"/>
                      <a:pt x="49" y="115"/>
                      <a:pt x="50" y="114"/>
                    </a:cubicBezTo>
                    <a:cubicBezTo>
                      <a:pt x="52" y="113"/>
                      <a:pt x="56" y="116"/>
                      <a:pt x="57" y="115"/>
                    </a:cubicBezTo>
                    <a:cubicBezTo>
                      <a:pt x="58" y="115"/>
                      <a:pt x="63" y="114"/>
                      <a:pt x="66" y="114"/>
                    </a:cubicBezTo>
                    <a:cubicBezTo>
                      <a:pt x="68" y="114"/>
                      <a:pt x="75" y="111"/>
                      <a:pt x="77" y="109"/>
                    </a:cubicBezTo>
                    <a:cubicBezTo>
                      <a:pt x="79" y="107"/>
                      <a:pt x="76" y="107"/>
                      <a:pt x="73" y="107"/>
                    </a:cubicBezTo>
                    <a:cubicBezTo>
                      <a:pt x="71" y="108"/>
                      <a:pt x="72" y="105"/>
                      <a:pt x="74" y="103"/>
                    </a:cubicBezTo>
                    <a:cubicBezTo>
                      <a:pt x="77" y="100"/>
                      <a:pt x="81" y="99"/>
                      <a:pt x="81" y="95"/>
                    </a:cubicBezTo>
                    <a:close/>
                    <a:moveTo>
                      <a:pt x="9" y="35"/>
                    </a:moveTo>
                    <a:cubicBezTo>
                      <a:pt x="13" y="35"/>
                      <a:pt x="16" y="30"/>
                      <a:pt x="15" y="28"/>
                    </a:cubicBezTo>
                    <a:cubicBezTo>
                      <a:pt x="13" y="27"/>
                      <a:pt x="7" y="35"/>
                      <a:pt x="9" y="35"/>
                    </a:cubicBezTo>
                    <a:close/>
                    <a:moveTo>
                      <a:pt x="55" y="10"/>
                    </a:moveTo>
                    <a:cubicBezTo>
                      <a:pt x="57" y="7"/>
                      <a:pt x="60" y="0"/>
                      <a:pt x="57" y="1"/>
                    </a:cubicBezTo>
                    <a:cubicBezTo>
                      <a:pt x="54" y="1"/>
                      <a:pt x="54" y="10"/>
                      <a:pt x="5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5072791" y="2866441"/>
                <a:ext cx="87831" cy="82812"/>
              </a:xfrm>
              <a:custGeom>
                <a:rect b="b" l="l" r="r" t="t"/>
                <a:pathLst>
                  <a:path extrusionOk="0" h="36" w="38">
                    <a:moveTo>
                      <a:pt x="19" y="13"/>
                    </a:moveTo>
                    <a:cubicBezTo>
                      <a:pt x="18" y="13"/>
                      <a:pt x="18" y="9"/>
                      <a:pt x="19" y="8"/>
                    </a:cubicBezTo>
                    <a:cubicBezTo>
                      <a:pt x="20" y="6"/>
                      <a:pt x="21" y="2"/>
                      <a:pt x="20" y="1"/>
                    </a:cubicBezTo>
                    <a:cubicBezTo>
                      <a:pt x="19" y="0"/>
                      <a:pt x="14" y="1"/>
                      <a:pt x="14" y="4"/>
                    </a:cubicBezTo>
                    <a:cubicBezTo>
                      <a:pt x="14" y="7"/>
                      <a:pt x="10" y="6"/>
                      <a:pt x="9" y="6"/>
                    </a:cubicBezTo>
                    <a:cubicBezTo>
                      <a:pt x="8" y="7"/>
                      <a:pt x="11" y="9"/>
                      <a:pt x="10" y="10"/>
                    </a:cubicBezTo>
                    <a:cubicBezTo>
                      <a:pt x="8" y="11"/>
                      <a:pt x="8" y="8"/>
                      <a:pt x="5" y="8"/>
                    </a:cubicBezTo>
                    <a:cubicBezTo>
                      <a:pt x="3" y="7"/>
                      <a:pt x="2" y="11"/>
                      <a:pt x="1" y="13"/>
                    </a:cubicBezTo>
                    <a:cubicBezTo>
                      <a:pt x="0" y="15"/>
                      <a:pt x="1" y="20"/>
                      <a:pt x="1" y="23"/>
                    </a:cubicBezTo>
                    <a:cubicBezTo>
                      <a:pt x="1" y="25"/>
                      <a:pt x="5" y="27"/>
                      <a:pt x="4" y="30"/>
                    </a:cubicBezTo>
                    <a:cubicBezTo>
                      <a:pt x="4" y="31"/>
                      <a:pt x="4" y="32"/>
                      <a:pt x="5" y="33"/>
                    </a:cubicBezTo>
                    <a:cubicBezTo>
                      <a:pt x="8" y="33"/>
                      <a:pt x="11" y="33"/>
                      <a:pt x="13" y="34"/>
                    </a:cubicBezTo>
                    <a:cubicBezTo>
                      <a:pt x="13" y="34"/>
                      <a:pt x="14" y="34"/>
                      <a:pt x="16" y="34"/>
                    </a:cubicBezTo>
                    <a:cubicBezTo>
                      <a:pt x="15" y="32"/>
                      <a:pt x="12" y="31"/>
                      <a:pt x="12" y="30"/>
                    </a:cubicBezTo>
                    <a:cubicBezTo>
                      <a:pt x="13" y="28"/>
                      <a:pt x="15" y="29"/>
                      <a:pt x="17" y="30"/>
                    </a:cubicBezTo>
                    <a:cubicBezTo>
                      <a:pt x="18" y="32"/>
                      <a:pt x="22" y="32"/>
                      <a:pt x="22" y="30"/>
                    </a:cubicBezTo>
                    <a:cubicBezTo>
                      <a:pt x="22" y="29"/>
                      <a:pt x="22" y="24"/>
                      <a:pt x="19" y="25"/>
                    </a:cubicBezTo>
                    <a:cubicBezTo>
                      <a:pt x="17" y="26"/>
                      <a:pt x="17" y="26"/>
                      <a:pt x="16" y="25"/>
                    </a:cubicBezTo>
                    <a:cubicBezTo>
                      <a:pt x="15" y="24"/>
                      <a:pt x="17" y="22"/>
                      <a:pt x="18" y="20"/>
                    </a:cubicBezTo>
                    <a:cubicBezTo>
                      <a:pt x="19" y="18"/>
                      <a:pt x="23" y="19"/>
                      <a:pt x="23" y="17"/>
                    </a:cubicBezTo>
                    <a:cubicBezTo>
                      <a:pt x="24" y="15"/>
                      <a:pt x="20" y="14"/>
                      <a:pt x="19" y="13"/>
                    </a:cubicBezTo>
                    <a:close/>
                    <a:moveTo>
                      <a:pt x="37" y="20"/>
                    </a:moveTo>
                    <a:cubicBezTo>
                      <a:pt x="36" y="20"/>
                      <a:pt x="36" y="22"/>
                      <a:pt x="35" y="22"/>
                    </a:cubicBezTo>
                    <a:cubicBezTo>
                      <a:pt x="33" y="23"/>
                      <a:pt x="32" y="18"/>
                      <a:pt x="32" y="20"/>
                    </a:cubicBezTo>
                    <a:cubicBezTo>
                      <a:pt x="31" y="23"/>
                      <a:pt x="29" y="19"/>
                      <a:pt x="27" y="23"/>
                    </a:cubicBezTo>
                    <a:cubicBezTo>
                      <a:pt x="24" y="26"/>
                      <a:pt x="28" y="29"/>
                      <a:pt x="30" y="30"/>
                    </a:cubicBezTo>
                    <a:cubicBezTo>
                      <a:pt x="31" y="31"/>
                      <a:pt x="30" y="33"/>
                      <a:pt x="27" y="32"/>
                    </a:cubicBezTo>
                    <a:cubicBezTo>
                      <a:pt x="25" y="32"/>
                      <a:pt x="27" y="35"/>
                      <a:pt x="30" y="36"/>
                    </a:cubicBezTo>
                    <a:cubicBezTo>
                      <a:pt x="32" y="36"/>
                      <a:pt x="36" y="31"/>
                      <a:pt x="35" y="29"/>
                    </a:cubicBezTo>
                    <a:cubicBezTo>
                      <a:pt x="35" y="28"/>
                      <a:pt x="38" y="21"/>
                      <a:pt x="37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5133018" y="2525155"/>
                <a:ext cx="229615" cy="406531"/>
              </a:xfrm>
              <a:custGeom>
                <a:rect b="b" l="l" r="r" t="t"/>
                <a:pathLst>
                  <a:path extrusionOk="0" h="176" w="100">
                    <a:moveTo>
                      <a:pt x="99" y="42"/>
                    </a:moveTo>
                    <a:cubicBezTo>
                      <a:pt x="98" y="41"/>
                      <a:pt x="96" y="38"/>
                      <a:pt x="98" y="38"/>
                    </a:cubicBezTo>
                    <a:cubicBezTo>
                      <a:pt x="100" y="38"/>
                      <a:pt x="100" y="32"/>
                      <a:pt x="98" y="31"/>
                    </a:cubicBezTo>
                    <a:cubicBezTo>
                      <a:pt x="96" y="30"/>
                      <a:pt x="98" y="25"/>
                      <a:pt x="96" y="24"/>
                    </a:cubicBezTo>
                    <a:cubicBezTo>
                      <a:pt x="94" y="23"/>
                      <a:pt x="95" y="19"/>
                      <a:pt x="96" y="16"/>
                    </a:cubicBezTo>
                    <a:cubicBezTo>
                      <a:pt x="96" y="13"/>
                      <a:pt x="89" y="11"/>
                      <a:pt x="84" y="9"/>
                    </a:cubicBezTo>
                    <a:cubicBezTo>
                      <a:pt x="80" y="7"/>
                      <a:pt x="78" y="4"/>
                      <a:pt x="75" y="2"/>
                    </a:cubicBezTo>
                    <a:cubicBezTo>
                      <a:pt x="71" y="0"/>
                      <a:pt x="70" y="5"/>
                      <a:pt x="70" y="8"/>
                    </a:cubicBezTo>
                    <a:cubicBezTo>
                      <a:pt x="70" y="11"/>
                      <a:pt x="67" y="12"/>
                      <a:pt x="65" y="10"/>
                    </a:cubicBezTo>
                    <a:cubicBezTo>
                      <a:pt x="63" y="8"/>
                      <a:pt x="60" y="10"/>
                      <a:pt x="56" y="8"/>
                    </a:cubicBezTo>
                    <a:cubicBezTo>
                      <a:pt x="53" y="7"/>
                      <a:pt x="55" y="12"/>
                      <a:pt x="55" y="14"/>
                    </a:cubicBezTo>
                    <a:cubicBezTo>
                      <a:pt x="55" y="16"/>
                      <a:pt x="51" y="16"/>
                      <a:pt x="48" y="16"/>
                    </a:cubicBezTo>
                    <a:cubicBezTo>
                      <a:pt x="46" y="16"/>
                      <a:pt x="42" y="18"/>
                      <a:pt x="42" y="21"/>
                    </a:cubicBezTo>
                    <a:cubicBezTo>
                      <a:pt x="42" y="24"/>
                      <a:pt x="39" y="25"/>
                      <a:pt x="40" y="27"/>
                    </a:cubicBezTo>
                    <a:cubicBezTo>
                      <a:pt x="41" y="28"/>
                      <a:pt x="40" y="30"/>
                      <a:pt x="38" y="31"/>
                    </a:cubicBezTo>
                    <a:cubicBezTo>
                      <a:pt x="37" y="32"/>
                      <a:pt x="35" y="36"/>
                      <a:pt x="34" y="37"/>
                    </a:cubicBezTo>
                    <a:cubicBezTo>
                      <a:pt x="33" y="38"/>
                      <a:pt x="35" y="40"/>
                      <a:pt x="32" y="42"/>
                    </a:cubicBezTo>
                    <a:cubicBezTo>
                      <a:pt x="30" y="43"/>
                      <a:pt x="27" y="42"/>
                      <a:pt x="26" y="43"/>
                    </a:cubicBezTo>
                    <a:cubicBezTo>
                      <a:pt x="25" y="44"/>
                      <a:pt x="26" y="47"/>
                      <a:pt x="26" y="50"/>
                    </a:cubicBezTo>
                    <a:cubicBezTo>
                      <a:pt x="26" y="54"/>
                      <a:pt x="23" y="58"/>
                      <a:pt x="21" y="61"/>
                    </a:cubicBezTo>
                    <a:cubicBezTo>
                      <a:pt x="18" y="64"/>
                      <a:pt x="21" y="65"/>
                      <a:pt x="22" y="65"/>
                    </a:cubicBezTo>
                    <a:cubicBezTo>
                      <a:pt x="24" y="65"/>
                      <a:pt x="24" y="67"/>
                      <a:pt x="22" y="70"/>
                    </a:cubicBezTo>
                    <a:cubicBezTo>
                      <a:pt x="21" y="72"/>
                      <a:pt x="19" y="70"/>
                      <a:pt x="17" y="70"/>
                    </a:cubicBezTo>
                    <a:cubicBezTo>
                      <a:pt x="16" y="70"/>
                      <a:pt x="11" y="71"/>
                      <a:pt x="9" y="75"/>
                    </a:cubicBezTo>
                    <a:cubicBezTo>
                      <a:pt x="7" y="79"/>
                      <a:pt x="8" y="81"/>
                      <a:pt x="8" y="83"/>
                    </a:cubicBezTo>
                    <a:cubicBezTo>
                      <a:pt x="9" y="85"/>
                      <a:pt x="6" y="87"/>
                      <a:pt x="8" y="91"/>
                    </a:cubicBezTo>
                    <a:cubicBezTo>
                      <a:pt x="10" y="95"/>
                      <a:pt x="8" y="96"/>
                      <a:pt x="8" y="99"/>
                    </a:cubicBezTo>
                    <a:cubicBezTo>
                      <a:pt x="8" y="102"/>
                      <a:pt x="13" y="102"/>
                      <a:pt x="13" y="105"/>
                    </a:cubicBezTo>
                    <a:cubicBezTo>
                      <a:pt x="14" y="108"/>
                      <a:pt x="12" y="109"/>
                      <a:pt x="10" y="109"/>
                    </a:cubicBezTo>
                    <a:cubicBezTo>
                      <a:pt x="9" y="109"/>
                      <a:pt x="9" y="112"/>
                      <a:pt x="11" y="113"/>
                    </a:cubicBezTo>
                    <a:cubicBezTo>
                      <a:pt x="12" y="113"/>
                      <a:pt x="12" y="119"/>
                      <a:pt x="11" y="120"/>
                    </a:cubicBezTo>
                    <a:cubicBezTo>
                      <a:pt x="10" y="122"/>
                      <a:pt x="5" y="120"/>
                      <a:pt x="6" y="122"/>
                    </a:cubicBezTo>
                    <a:cubicBezTo>
                      <a:pt x="6" y="124"/>
                      <a:pt x="5" y="127"/>
                      <a:pt x="5" y="129"/>
                    </a:cubicBezTo>
                    <a:cubicBezTo>
                      <a:pt x="5" y="130"/>
                      <a:pt x="4" y="135"/>
                      <a:pt x="3" y="134"/>
                    </a:cubicBezTo>
                    <a:cubicBezTo>
                      <a:pt x="2" y="134"/>
                      <a:pt x="1" y="134"/>
                      <a:pt x="0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7"/>
                      <a:pt x="1" y="140"/>
                      <a:pt x="4" y="143"/>
                    </a:cubicBezTo>
                    <a:cubicBezTo>
                      <a:pt x="6" y="145"/>
                      <a:pt x="4" y="148"/>
                      <a:pt x="6" y="151"/>
                    </a:cubicBezTo>
                    <a:cubicBezTo>
                      <a:pt x="9" y="154"/>
                      <a:pt x="8" y="156"/>
                      <a:pt x="11" y="158"/>
                    </a:cubicBezTo>
                    <a:cubicBezTo>
                      <a:pt x="13" y="160"/>
                      <a:pt x="13" y="161"/>
                      <a:pt x="12" y="164"/>
                    </a:cubicBezTo>
                    <a:cubicBezTo>
                      <a:pt x="11" y="167"/>
                      <a:pt x="14" y="166"/>
                      <a:pt x="14" y="168"/>
                    </a:cubicBezTo>
                    <a:cubicBezTo>
                      <a:pt x="15" y="170"/>
                      <a:pt x="14" y="173"/>
                      <a:pt x="15" y="175"/>
                    </a:cubicBezTo>
                    <a:cubicBezTo>
                      <a:pt x="15" y="176"/>
                      <a:pt x="17" y="175"/>
                      <a:pt x="21" y="175"/>
                    </a:cubicBezTo>
                    <a:cubicBezTo>
                      <a:pt x="25" y="174"/>
                      <a:pt x="24" y="172"/>
                      <a:pt x="24" y="170"/>
                    </a:cubicBezTo>
                    <a:cubicBezTo>
                      <a:pt x="24" y="168"/>
                      <a:pt x="26" y="169"/>
                      <a:pt x="26" y="167"/>
                    </a:cubicBezTo>
                    <a:cubicBezTo>
                      <a:pt x="27" y="166"/>
                      <a:pt x="30" y="165"/>
                      <a:pt x="33" y="167"/>
                    </a:cubicBezTo>
                    <a:cubicBezTo>
                      <a:pt x="36" y="168"/>
                      <a:pt x="37" y="166"/>
                      <a:pt x="38" y="163"/>
                    </a:cubicBezTo>
                    <a:cubicBezTo>
                      <a:pt x="38" y="160"/>
                      <a:pt x="40" y="163"/>
                      <a:pt x="41" y="164"/>
                    </a:cubicBezTo>
                    <a:cubicBezTo>
                      <a:pt x="41" y="165"/>
                      <a:pt x="44" y="160"/>
                      <a:pt x="45" y="156"/>
                    </a:cubicBezTo>
                    <a:cubicBezTo>
                      <a:pt x="46" y="153"/>
                      <a:pt x="45" y="154"/>
                      <a:pt x="42" y="157"/>
                    </a:cubicBezTo>
                    <a:cubicBezTo>
                      <a:pt x="39" y="160"/>
                      <a:pt x="41" y="154"/>
                      <a:pt x="42" y="151"/>
                    </a:cubicBezTo>
                    <a:cubicBezTo>
                      <a:pt x="43" y="149"/>
                      <a:pt x="43" y="142"/>
                      <a:pt x="43" y="140"/>
                    </a:cubicBezTo>
                    <a:cubicBezTo>
                      <a:pt x="44" y="138"/>
                      <a:pt x="44" y="136"/>
                      <a:pt x="48" y="135"/>
                    </a:cubicBezTo>
                    <a:cubicBezTo>
                      <a:pt x="51" y="134"/>
                      <a:pt x="56" y="130"/>
                      <a:pt x="55" y="128"/>
                    </a:cubicBezTo>
                    <a:cubicBezTo>
                      <a:pt x="54" y="127"/>
                      <a:pt x="60" y="124"/>
                      <a:pt x="60" y="122"/>
                    </a:cubicBezTo>
                    <a:cubicBezTo>
                      <a:pt x="60" y="120"/>
                      <a:pt x="54" y="114"/>
                      <a:pt x="52" y="113"/>
                    </a:cubicBezTo>
                    <a:cubicBezTo>
                      <a:pt x="50" y="112"/>
                      <a:pt x="46" y="113"/>
                      <a:pt x="47" y="112"/>
                    </a:cubicBezTo>
                    <a:cubicBezTo>
                      <a:pt x="47" y="110"/>
                      <a:pt x="46" y="105"/>
                      <a:pt x="46" y="103"/>
                    </a:cubicBezTo>
                    <a:cubicBezTo>
                      <a:pt x="45" y="100"/>
                      <a:pt x="49" y="97"/>
                      <a:pt x="49" y="95"/>
                    </a:cubicBezTo>
                    <a:cubicBezTo>
                      <a:pt x="49" y="92"/>
                      <a:pt x="48" y="90"/>
                      <a:pt x="51" y="89"/>
                    </a:cubicBezTo>
                    <a:cubicBezTo>
                      <a:pt x="53" y="88"/>
                      <a:pt x="52" y="86"/>
                      <a:pt x="55" y="85"/>
                    </a:cubicBezTo>
                    <a:cubicBezTo>
                      <a:pt x="58" y="84"/>
                      <a:pt x="57" y="80"/>
                      <a:pt x="60" y="79"/>
                    </a:cubicBezTo>
                    <a:cubicBezTo>
                      <a:pt x="63" y="77"/>
                      <a:pt x="64" y="76"/>
                      <a:pt x="68" y="74"/>
                    </a:cubicBezTo>
                    <a:cubicBezTo>
                      <a:pt x="72" y="72"/>
                      <a:pt x="79" y="68"/>
                      <a:pt x="80" y="65"/>
                    </a:cubicBezTo>
                    <a:cubicBezTo>
                      <a:pt x="81" y="63"/>
                      <a:pt x="76" y="60"/>
                      <a:pt x="79" y="57"/>
                    </a:cubicBezTo>
                    <a:cubicBezTo>
                      <a:pt x="83" y="55"/>
                      <a:pt x="80" y="52"/>
                      <a:pt x="82" y="51"/>
                    </a:cubicBezTo>
                    <a:cubicBezTo>
                      <a:pt x="85" y="50"/>
                      <a:pt x="86" y="49"/>
                      <a:pt x="88" y="47"/>
                    </a:cubicBezTo>
                    <a:cubicBezTo>
                      <a:pt x="89" y="45"/>
                      <a:pt x="92" y="46"/>
                      <a:pt x="96" y="46"/>
                    </a:cubicBezTo>
                    <a:cubicBezTo>
                      <a:pt x="98" y="46"/>
                      <a:pt x="99" y="46"/>
                      <a:pt x="100" y="46"/>
                    </a:cubicBezTo>
                    <a:cubicBezTo>
                      <a:pt x="100" y="44"/>
                      <a:pt x="100" y="43"/>
                      <a:pt x="99" y="42"/>
                    </a:cubicBezTo>
                    <a:close/>
                    <a:moveTo>
                      <a:pt x="59" y="147"/>
                    </a:moveTo>
                    <a:cubicBezTo>
                      <a:pt x="55" y="147"/>
                      <a:pt x="52" y="156"/>
                      <a:pt x="54" y="157"/>
                    </a:cubicBezTo>
                    <a:cubicBezTo>
                      <a:pt x="55" y="158"/>
                      <a:pt x="64" y="146"/>
                      <a:pt x="59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5323736" y="2813742"/>
                <a:ext cx="115435" cy="55208"/>
              </a:xfrm>
              <a:custGeom>
                <a:rect b="b" l="l" r="r" t="t"/>
                <a:pathLst>
                  <a:path extrusionOk="0" h="24" w="50">
                    <a:moveTo>
                      <a:pt x="47" y="6"/>
                    </a:moveTo>
                    <a:cubicBezTo>
                      <a:pt x="48" y="4"/>
                      <a:pt x="50" y="4"/>
                      <a:pt x="48" y="1"/>
                    </a:cubicBezTo>
                    <a:cubicBezTo>
                      <a:pt x="48" y="1"/>
                      <a:pt x="47" y="2"/>
                      <a:pt x="46" y="2"/>
                    </a:cubicBezTo>
                    <a:cubicBezTo>
                      <a:pt x="43" y="3"/>
                      <a:pt x="35" y="0"/>
                      <a:pt x="31" y="0"/>
                    </a:cubicBezTo>
                    <a:cubicBezTo>
                      <a:pt x="27" y="1"/>
                      <a:pt x="18" y="1"/>
                      <a:pt x="16" y="3"/>
                    </a:cubicBezTo>
                    <a:cubicBezTo>
                      <a:pt x="14" y="6"/>
                      <a:pt x="9" y="6"/>
                      <a:pt x="11" y="8"/>
                    </a:cubicBezTo>
                    <a:cubicBezTo>
                      <a:pt x="14" y="10"/>
                      <a:pt x="11" y="11"/>
                      <a:pt x="13" y="13"/>
                    </a:cubicBezTo>
                    <a:cubicBezTo>
                      <a:pt x="15" y="15"/>
                      <a:pt x="16" y="16"/>
                      <a:pt x="18" y="16"/>
                    </a:cubicBezTo>
                    <a:cubicBezTo>
                      <a:pt x="20" y="15"/>
                      <a:pt x="22" y="17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3" y="19"/>
                      <a:pt x="27" y="19"/>
                      <a:pt x="28" y="19"/>
                    </a:cubicBezTo>
                    <a:cubicBezTo>
                      <a:pt x="29" y="20"/>
                      <a:pt x="35" y="24"/>
                      <a:pt x="36" y="24"/>
                    </a:cubicBezTo>
                    <a:cubicBezTo>
                      <a:pt x="37" y="24"/>
                      <a:pt x="41" y="24"/>
                      <a:pt x="44" y="24"/>
                    </a:cubicBezTo>
                    <a:cubicBezTo>
                      <a:pt x="43" y="23"/>
                      <a:pt x="43" y="23"/>
                      <a:pt x="44" y="22"/>
                    </a:cubicBezTo>
                    <a:cubicBezTo>
                      <a:pt x="45" y="21"/>
                      <a:pt x="47" y="21"/>
                      <a:pt x="46" y="19"/>
                    </a:cubicBezTo>
                    <a:cubicBezTo>
                      <a:pt x="45" y="18"/>
                      <a:pt x="45" y="17"/>
                      <a:pt x="44" y="15"/>
                    </a:cubicBezTo>
                    <a:cubicBezTo>
                      <a:pt x="44" y="13"/>
                      <a:pt x="44" y="12"/>
                      <a:pt x="44" y="11"/>
                    </a:cubicBezTo>
                    <a:cubicBezTo>
                      <a:pt x="44" y="9"/>
                      <a:pt x="45" y="9"/>
                      <a:pt x="47" y="6"/>
                    </a:cubicBezTo>
                    <a:close/>
                    <a:moveTo>
                      <a:pt x="4" y="12"/>
                    </a:moveTo>
                    <a:cubicBezTo>
                      <a:pt x="0" y="13"/>
                      <a:pt x="0" y="19"/>
                      <a:pt x="1" y="19"/>
                    </a:cubicBezTo>
                    <a:cubicBezTo>
                      <a:pt x="3" y="19"/>
                      <a:pt x="8" y="15"/>
                      <a:pt x="10" y="14"/>
                    </a:cubicBezTo>
                    <a:cubicBezTo>
                      <a:pt x="11" y="12"/>
                      <a:pt x="9" y="11"/>
                      <a:pt x="4" y="12"/>
                    </a:cubicBezTo>
                    <a:close/>
                    <a:moveTo>
                      <a:pt x="8" y="9"/>
                    </a:moveTo>
                    <a:cubicBezTo>
                      <a:pt x="9" y="7"/>
                      <a:pt x="1" y="8"/>
                      <a:pt x="3" y="9"/>
                    </a:cubicBezTo>
                    <a:cubicBezTo>
                      <a:pt x="4" y="11"/>
                      <a:pt x="7" y="11"/>
                      <a:pt x="8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5538294" y="3994439"/>
                <a:ext cx="148058" cy="181935"/>
              </a:xfrm>
              <a:custGeom>
                <a:rect b="b" l="l" r="r" t="t"/>
                <a:pathLst>
                  <a:path extrusionOk="0" h="79" w="64">
                    <a:moveTo>
                      <a:pt x="57" y="18"/>
                    </a:moveTo>
                    <a:cubicBezTo>
                      <a:pt x="61" y="12"/>
                      <a:pt x="61" y="12"/>
                      <a:pt x="61" y="12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7"/>
                      <a:pt x="61" y="8"/>
                      <a:pt x="60" y="8"/>
                    </a:cubicBezTo>
                    <a:cubicBezTo>
                      <a:pt x="59" y="9"/>
                      <a:pt x="57" y="8"/>
                      <a:pt x="56" y="6"/>
                    </a:cubicBezTo>
                    <a:cubicBezTo>
                      <a:pt x="56" y="5"/>
                      <a:pt x="52" y="6"/>
                      <a:pt x="50" y="8"/>
                    </a:cubicBezTo>
                    <a:cubicBezTo>
                      <a:pt x="47" y="9"/>
                      <a:pt x="45" y="13"/>
                      <a:pt x="44" y="12"/>
                    </a:cubicBezTo>
                    <a:cubicBezTo>
                      <a:pt x="43" y="11"/>
                      <a:pt x="37" y="10"/>
                      <a:pt x="35" y="10"/>
                    </a:cubicBezTo>
                    <a:cubicBezTo>
                      <a:pt x="33" y="10"/>
                      <a:pt x="27" y="7"/>
                      <a:pt x="26" y="5"/>
                    </a:cubicBezTo>
                    <a:cubicBezTo>
                      <a:pt x="24" y="3"/>
                      <a:pt x="19" y="4"/>
                      <a:pt x="17" y="3"/>
                    </a:cubicBezTo>
                    <a:cubicBezTo>
                      <a:pt x="16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8" y="1"/>
                    </a:cubicBezTo>
                    <a:cubicBezTo>
                      <a:pt x="6" y="1"/>
                      <a:pt x="2" y="3"/>
                      <a:pt x="2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21"/>
                      <a:pt x="8" y="25"/>
                    </a:cubicBezTo>
                    <a:cubicBezTo>
                      <a:pt x="7" y="28"/>
                      <a:pt x="5" y="32"/>
                      <a:pt x="3" y="34"/>
                    </a:cubicBezTo>
                    <a:cubicBezTo>
                      <a:pt x="2" y="35"/>
                      <a:pt x="1" y="37"/>
                      <a:pt x="0" y="39"/>
                    </a:cubicBezTo>
                    <a:cubicBezTo>
                      <a:pt x="3" y="40"/>
                      <a:pt x="6" y="41"/>
                      <a:pt x="5" y="42"/>
                    </a:cubicBezTo>
                    <a:cubicBezTo>
                      <a:pt x="5" y="44"/>
                      <a:pt x="0" y="43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9"/>
                      <a:pt x="37" y="74"/>
                      <a:pt x="43" y="79"/>
                    </a:cubicBezTo>
                    <a:cubicBezTo>
                      <a:pt x="46" y="71"/>
                      <a:pt x="50" y="63"/>
                      <a:pt x="51" y="61"/>
                    </a:cubicBezTo>
                    <a:cubicBezTo>
                      <a:pt x="53" y="59"/>
                      <a:pt x="55" y="59"/>
                      <a:pt x="56" y="57"/>
                    </a:cubicBezTo>
                    <a:cubicBezTo>
                      <a:pt x="58" y="55"/>
                      <a:pt x="58" y="58"/>
                      <a:pt x="61" y="54"/>
                    </a:cubicBezTo>
                    <a:cubicBezTo>
                      <a:pt x="61" y="54"/>
                      <a:pt x="61" y="54"/>
                      <a:pt x="61" y="53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7" y="1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5455482" y="4008241"/>
                <a:ext cx="101633" cy="105397"/>
              </a:xfrm>
              <a:custGeom>
                <a:rect b="b" l="l" r="r" t="t"/>
                <a:pathLst>
                  <a:path extrusionOk="0" h="46" w="44">
                    <a:moveTo>
                      <a:pt x="41" y="9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2"/>
                      <a:pt x="34" y="3"/>
                    </a:cubicBezTo>
                    <a:cubicBezTo>
                      <a:pt x="34" y="4"/>
                      <a:pt x="30" y="4"/>
                      <a:pt x="29" y="3"/>
                    </a:cubicBezTo>
                    <a:cubicBezTo>
                      <a:pt x="27" y="2"/>
                      <a:pt x="24" y="4"/>
                      <a:pt x="23" y="5"/>
                    </a:cubicBezTo>
                    <a:cubicBezTo>
                      <a:pt x="22" y="6"/>
                      <a:pt x="20" y="3"/>
                      <a:pt x="18" y="3"/>
                    </a:cubicBezTo>
                    <a:cubicBezTo>
                      <a:pt x="16" y="3"/>
                      <a:pt x="12" y="5"/>
                      <a:pt x="12" y="5"/>
                    </a:cubicBezTo>
                    <a:cubicBezTo>
                      <a:pt x="12" y="5"/>
                      <a:pt x="11" y="10"/>
                      <a:pt x="11" y="12"/>
                    </a:cubicBezTo>
                    <a:cubicBezTo>
                      <a:pt x="11" y="14"/>
                      <a:pt x="14" y="14"/>
                      <a:pt x="14" y="16"/>
                    </a:cubicBezTo>
                    <a:cubicBezTo>
                      <a:pt x="14" y="18"/>
                      <a:pt x="12" y="19"/>
                      <a:pt x="11" y="20"/>
                    </a:cubicBezTo>
                    <a:cubicBezTo>
                      <a:pt x="11" y="21"/>
                      <a:pt x="10" y="22"/>
                      <a:pt x="8" y="22"/>
                    </a:cubicBezTo>
                    <a:cubicBezTo>
                      <a:pt x="6" y="23"/>
                      <a:pt x="6" y="26"/>
                      <a:pt x="5" y="27"/>
                    </a:cubicBezTo>
                    <a:cubicBezTo>
                      <a:pt x="4" y="28"/>
                      <a:pt x="4" y="31"/>
                      <a:pt x="3" y="33"/>
                    </a:cubicBezTo>
                    <a:cubicBezTo>
                      <a:pt x="2" y="35"/>
                      <a:pt x="2" y="37"/>
                      <a:pt x="2" y="40"/>
                    </a:cubicBezTo>
                    <a:cubicBezTo>
                      <a:pt x="2" y="41"/>
                      <a:pt x="1" y="44"/>
                      <a:pt x="0" y="45"/>
                    </a:cubicBezTo>
                    <a:cubicBezTo>
                      <a:pt x="3" y="46"/>
                      <a:pt x="3" y="45"/>
                      <a:pt x="4" y="45"/>
                    </a:cubicBezTo>
                    <a:cubicBezTo>
                      <a:pt x="6" y="44"/>
                      <a:pt x="13" y="42"/>
                      <a:pt x="13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1" y="37"/>
                      <a:pt x="23" y="34"/>
                      <a:pt x="25" y="33"/>
                    </a:cubicBezTo>
                    <a:cubicBezTo>
                      <a:pt x="29" y="32"/>
                      <a:pt x="33" y="32"/>
                      <a:pt x="36" y="33"/>
                    </a:cubicBezTo>
                    <a:cubicBezTo>
                      <a:pt x="37" y="31"/>
                      <a:pt x="38" y="29"/>
                      <a:pt x="39" y="28"/>
                    </a:cubicBezTo>
                    <a:cubicBezTo>
                      <a:pt x="41" y="26"/>
                      <a:pt x="43" y="22"/>
                      <a:pt x="44" y="19"/>
                    </a:cubicBezTo>
                    <a:cubicBezTo>
                      <a:pt x="44" y="15"/>
                      <a:pt x="44" y="12"/>
                      <a:pt x="44" y="12"/>
                    </a:cubicBezTo>
                    <a:lnTo>
                      <a:pt x="41" y="9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5956118" y="3173848"/>
                <a:ext cx="326229" cy="190718"/>
              </a:xfrm>
              <a:custGeom>
                <a:rect b="b" l="l" r="r" t="t"/>
                <a:pathLst>
                  <a:path extrusionOk="0" h="83" w="142">
                    <a:moveTo>
                      <a:pt x="138" y="46"/>
                    </a:moveTo>
                    <a:cubicBezTo>
                      <a:pt x="135" y="43"/>
                      <a:pt x="128" y="39"/>
                      <a:pt x="127" y="41"/>
                    </a:cubicBezTo>
                    <a:cubicBezTo>
                      <a:pt x="127" y="43"/>
                      <a:pt x="123" y="43"/>
                      <a:pt x="121" y="41"/>
                    </a:cubicBezTo>
                    <a:cubicBezTo>
                      <a:pt x="119" y="40"/>
                      <a:pt x="118" y="37"/>
                      <a:pt x="113" y="39"/>
                    </a:cubicBezTo>
                    <a:cubicBezTo>
                      <a:pt x="109" y="41"/>
                      <a:pt x="105" y="44"/>
                      <a:pt x="105" y="46"/>
                    </a:cubicBezTo>
                    <a:cubicBezTo>
                      <a:pt x="105" y="47"/>
                      <a:pt x="102" y="49"/>
                      <a:pt x="101" y="47"/>
                    </a:cubicBezTo>
                    <a:cubicBezTo>
                      <a:pt x="101" y="44"/>
                      <a:pt x="97" y="43"/>
                      <a:pt x="95" y="43"/>
                    </a:cubicBezTo>
                    <a:cubicBezTo>
                      <a:pt x="92" y="42"/>
                      <a:pt x="88" y="43"/>
                      <a:pt x="88" y="41"/>
                    </a:cubicBezTo>
                    <a:cubicBezTo>
                      <a:pt x="87" y="38"/>
                      <a:pt x="84" y="35"/>
                      <a:pt x="83" y="33"/>
                    </a:cubicBezTo>
                    <a:cubicBezTo>
                      <a:pt x="83" y="30"/>
                      <a:pt x="84" y="26"/>
                      <a:pt x="81" y="25"/>
                    </a:cubicBezTo>
                    <a:cubicBezTo>
                      <a:pt x="79" y="24"/>
                      <a:pt x="77" y="20"/>
                      <a:pt x="75" y="20"/>
                    </a:cubicBezTo>
                    <a:cubicBezTo>
                      <a:pt x="73" y="20"/>
                      <a:pt x="60" y="20"/>
                      <a:pt x="59" y="20"/>
                    </a:cubicBezTo>
                    <a:cubicBezTo>
                      <a:pt x="57" y="19"/>
                      <a:pt x="49" y="22"/>
                      <a:pt x="48" y="20"/>
                    </a:cubicBezTo>
                    <a:cubicBezTo>
                      <a:pt x="48" y="19"/>
                      <a:pt x="42" y="13"/>
                      <a:pt x="39" y="10"/>
                    </a:cubicBezTo>
                    <a:cubicBezTo>
                      <a:pt x="39" y="11"/>
                      <a:pt x="38" y="12"/>
                      <a:pt x="37" y="13"/>
                    </a:cubicBezTo>
                    <a:cubicBezTo>
                      <a:pt x="31" y="18"/>
                      <a:pt x="25" y="17"/>
                      <a:pt x="27" y="12"/>
                    </a:cubicBezTo>
                    <a:cubicBezTo>
                      <a:pt x="29" y="6"/>
                      <a:pt x="29" y="0"/>
                      <a:pt x="26" y="0"/>
                    </a:cubicBezTo>
                    <a:cubicBezTo>
                      <a:pt x="23" y="0"/>
                      <a:pt x="25" y="11"/>
                      <a:pt x="22" y="12"/>
                    </a:cubicBezTo>
                    <a:cubicBezTo>
                      <a:pt x="20" y="13"/>
                      <a:pt x="20" y="4"/>
                      <a:pt x="21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" y="42"/>
                      <a:pt x="4" y="42"/>
                      <a:pt x="6" y="42"/>
                    </a:cubicBezTo>
                    <a:cubicBezTo>
                      <a:pt x="9" y="42"/>
                      <a:pt x="8" y="40"/>
                      <a:pt x="8" y="38"/>
                    </a:cubicBezTo>
                    <a:cubicBezTo>
                      <a:pt x="8" y="36"/>
                      <a:pt x="12" y="34"/>
                      <a:pt x="14" y="34"/>
                    </a:cubicBezTo>
                    <a:cubicBezTo>
                      <a:pt x="17" y="34"/>
                      <a:pt x="16" y="31"/>
                      <a:pt x="17" y="31"/>
                    </a:cubicBezTo>
                    <a:cubicBezTo>
                      <a:pt x="18" y="31"/>
                      <a:pt x="20" y="30"/>
                      <a:pt x="20" y="29"/>
                    </a:cubicBezTo>
                    <a:cubicBezTo>
                      <a:pt x="21" y="28"/>
                      <a:pt x="25" y="29"/>
                      <a:pt x="26" y="31"/>
                    </a:cubicBezTo>
                    <a:cubicBezTo>
                      <a:pt x="27" y="32"/>
                      <a:pt x="30" y="32"/>
                      <a:pt x="32" y="33"/>
                    </a:cubicBezTo>
                    <a:cubicBezTo>
                      <a:pt x="34" y="33"/>
                      <a:pt x="35" y="40"/>
                      <a:pt x="35" y="41"/>
                    </a:cubicBezTo>
                    <a:cubicBezTo>
                      <a:pt x="35" y="43"/>
                      <a:pt x="45" y="42"/>
                      <a:pt x="47" y="43"/>
                    </a:cubicBezTo>
                    <a:cubicBezTo>
                      <a:pt x="49" y="43"/>
                      <a:pt x="49" y="46"/>
                      <a:pt x="50" y="48"/>
                    </a:cubicBezTo>
                    <a:cubicBezTo>
                      <a:pt x="52" y="50"/>
                      <a:pt x="53" y="53"/>
                      <a:pt x="54" y="55"/>
                    </a:cubicBezTo>
                    <a:cubicBezTo>
                      <a:pt x="55" y="56"/>
                      <a:pt x="61" y="58"/>
                      <a:pt x="62" y="60"/>
                    </a:cubicBezTo>
                    <a:cubicBezTo>
                      <a:pt x="63" y="63"/>
                      <a:pt x="68" y="65"/>
                      <a:pt x="71" y="66"/>
                    </a:cubicBezTo>
                    <a:cubicBezTo>
                      <a:pt x="75" y="67"/>
                      <a:pt x="78" y="72"/>
                      <a:pt x="80" y="71"/>
                    </a:cubicBezTo>
                    <a:cubicBezTo>
                      <a:pt x="81" y="71"/>
                      <a:pt x="87" y="74"/>
                      <a:pt x="87" y="74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91" y="78"/>
                      <a:pt x="92" y="81"/>
                      <a:pt x="95" y="81"/>
                    </a:cubicBezTo>
                    <a:cubicBezTo>
                      <a:pt x="96" y="81"/>
                      <a:pt x="97" y="82"/>
                      <a:pt x="98" y="83"/>
                    </a:cubicBezTo>
                    <a:cubicBezTo>
                      <a:pt x="98" y="78"/>
                      <a:pt x="99" y="76"/>
                      <a:pt x="101" y="74"/>
                    </a:cubicBezTo>
                    <a:cubicBezTo>
                      <a:pt x="103" y="73"/>
                      <a:pt x="100" y="70"/>
                      <a:pt x="100" y="67"/>
                    </a:cubicBezTo>
                    <a:cubicBezTo>
                      <a:pt x="101" y="65"/>
                      <a:pt x="95" y="63"/>
                      <a:pt x="95" y="61"/>
                    </a:cubicBezTo>
                    <a:cubicBezTo>
                      <a:pt x="96" y="59"/>
                      <a:pt x="101" y="59"/>
                      <a:pt x="103" y="58"/>
                    </a:cubicBezTo>
                    <a:cubicBezTo>
                      <a:pt x="105" y="57"/>
                      <a:pt x="103" y="54"/>
                      <a:pt x="105" y="54"/>
                    </a:cubicBezTo>
                    <a:cubicBezTo>
                      <a:pt x="108" y="54"/>
                      <a:pt x="109" y="51"/>
                      <a:pt x="109" y="49"/>
                    </a:cubicBezTo>
                    <a:cubicBezTo>
                      <a:pt x="110" y="47"/>
                      <a:pt x="114" y="49"/>
                      <a:pt x="115" y="48"/>
                    </a:cubicBezTo>
                    <a:cubicBezTo>
                      <a:pt x="117" y="46"/>
                      <a:pt x="120" y="45"/>
                      <a:pt x="121" y="47"/>
                    </a:cubicBezTo>
                    <a:cubicBezTo>
                      <a:pt x="121" y="48"/>
                      <a:pt x="119" y="52"/>
                      <a:pt x="118" y="53"/>
                    </a:cubicBezTo>
                    <a:cubicBezTo>
                      <a:pt x="121" y="53"/>
                      <a:pt x="126" y="53"/>
                      <a:pt x="127" y="52"/>
                    </a:cubicBezTo>
                    <a:cubicBezTo>
                      <a:pt x="129" y="50"/>
                      <a:pt x="133" y="54"/>
                      <a:pt x="135" y="50"/>
                    </a:cubicBezTo>
                    <a:cubicBezTo>
                      <a:pt x="137" y="47"/>
                      <a:pt x="142" y="49"/>
                      <a:pt x="138" y="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5015074" y="2098549"/>
                <a:ext cx="479305" cy="759109"/>
              </a:xfrm>
              <a:custGeom>
                <a:rect b="b" l="l" r="r" t="t"/>
                <a:pathLst>
                  <a:path extrusionOk="0" h="329" w="208">
                    <a:moveTo>
                      <a:pt x="201" y="176"/>
                    </a:moveTo>
                    <a:cubicBezTo>
                      <a:pt x="201" y="178"/>
                      <a:pt x="198" y="178"/>
                      <a:pt x="198" y="176"/>
                    </a:cubicBezTo>
                    <a:cubicBezTo>
                      <a:pt x="198" y="174"/>
                      <a:pt x="193" y="173"/>
                      <a:pt x="193" y="172"/>
                    </a:cubicBezTo>
                    <a:cubicBezTo>
                      <a:pt x="192" y="171"/>
                      <a:pt x="195" y="171"/>
                      <a:pt x="197" y="172"/>
                    </a:cubicBezTo>
                    <a:cubicBezTo>
                      <a:pt x="199" y="173"/>
                      <a:pt x="200" y="173"/>
                      <a:pt x="202" y="170"/>
                    </a:cubicBezTo>
                    <a:cubicBezTo>
                      <a:pt x="204" y="168"/>
                      <a:pt x="207" y="170"/>
                      <a:pt x="208" y="168"/>
                    </a:cubicBezTo>
                    <a:cubicBezTo>
                      <a:pt x="208" y="167"/>
                      <a:pt x="204" y="165"/>
                      <a:pt x="203" y="164"/>
                    </a:cubicBezTo>
                    <a:cubicBezTo>
                      <a:pt x="203" y="163"/>
                      <a:pt x="200" y="162"/>
                      <a:pt x="197" y="162"/>
                    </a:cubicBezTo>
                    <a:cubicBezTo>
                      <a:pt x="195" y="163"/>
                      <a:pt x="195" y="162"/>
                      <a:pt x="193" y="160"/>
                    </a:cubicBezTo>
                    <a:cubicBezTo>
                      <a:pt x="191" y="159"/>
                      <a:pt x="187" y="161"/>
                      <a:pt x="187" y="165"/>
                    </a:cubicBezTo>
                    <a:cubicBezTo>
                      <a:pt x="187" y="168"/>
                      <a:pt x="184" y="167"/>
                      <a:pt x="185" y="165"/>
                    </a:cubicBezTo>
                    <a:cubicBezTo>
                      <a:pt x="186" y="163"/>
                      <a:pt x="183" y="161"/>
                      <a:pt x="186" y="161"/>
                    </a:cubicBezTo>
                    <a:cubicBezTo>
                      <a:pt x="188" y="160"/>
                      <a:pt x="187" y="157"/>
                      <a:pt x="182" y="156"/>
                    </a:cubicBezTo>
                    <a:cubicBezTo>
                      <a:pt x="178" y="156"/>
                      <a:pt x="176" y="160"/>
                      <a:pt x="177" y="161"/>
                    </a:cubicBezTo>
                    <a:cubicBezTo>
                      <a:pt x="179" y="162"/>
                      <a:pt x="174" y="167"/>
                      <a:pt x="173" y="167"/>
                    </a:cubicBezTo>
                    <a:cubicBezTo>
                      <a:pt x="171" y="167"/>
                      <a:pt x="173" y="163"/>
                      <a:pt x="173" y="160"/>
                    </a:cubicBezTo>
                    <a:cubicBezTo>
                      <a:pt x="173" y="158"/>
                      <a:pt x="171" y="159"/>
                      <a:pt x="168" y="163"/>
                    </a:cubicBezTo>
                    <a:cubicBezTo>
                      <a:pt x="164" y="167"/>
                      <a:pt x="162" y="170"/>
                      <a:pt x="160" y="171"/>
                    </a:cubicBezTo>
                    <a:cubicBezTo>
                      <a:pt x="158" y="171"/>
                      <a:pt x="158" y="167"/>
                      <a:pt x="161" y="166"/>
                    </a:cubicBezTo>
                    <a:cubicBezTo>
                      <a:pt x="165" y="164"/>
                      <a:pt x="165" y="159"/>
                      <a:pt x="167" y="159"/>
                    </a:cubicBezTo>
                    <a:cubicBezTo>
                      <a:pt x="169" y="159"/>
                      <a:pt x="169" y="157"/>
                      <a:pt x="166" y="156"/>
                    </a:cubicBezTo>
                    <a:cubicBezTo>
                      <a:pt x="163" y="156"/>
                      <a:pt x="162" y="159"/>
                      <a:pt x="161" y="160"/>
                    </a:cubicBezTo>
                    <a:cubicBezTo>
                      <a:pt x="160" y="161"/>
                      <a:pt x="155" y="158"/>
                      <a:pt x="156" y="159"/>
                    </a:cubicBezTo>
                    <a:cubicBezTo>
                      <a:pt x="156" y="160"/>
                      <a:pt x="153" y="160"/>
                      <a:pt x="154" y="162"/>
                    </a:cubicBezTo>
                    <a:cubicBezTo>
                      <a:pt x="155" y="164"/>
                      <a:pt x="154" y="166"/>
                      <a:pt x="152" y="163"/>
                    </a:cubicBezTo>
                    <a:cubicBezTo>
                      <a:pt x="151" y="161"/>
                      <a:pt x="148" y="163"/>
                      <a:pt x="147" y="165"/>
                    </a:cubicBezTo>
                    <a:cubicBezTo>
                      <a:pt x="145" y="168"/>
                      <a:pt x="143" y="168"/>
                      <a:pt x="145" y="168"/>
                    </a:cubicBezTo>
                    <a:cubicBezTo>
                      <a:pt x="146" y="169"/>
                      <a:pt x="146" y="172"/>
                      <a:pt x="144" y="173"/>
                    </a:cubicBezTo>
                    <a:cubicBezTo>
                      <a:pt x="142" y="174"/>
                      <a:pt x="143" y="167"/>
                      <a:pt x="141" y="168"/>
                    </a:cubicBezTo>
                    <a:cubicBezTo>
                      <a:pt x="139" y="168"/>
                      <a:pt x="140" y="165"/>
                      <a:pt x="143" y="165"/>
                    </a:cubicBezTo>
                    <a:cubicBezTo>
                      <a:pt x="145" y="165"/>
                      <a:pt x="147" y="161"/>
                      <a:pt x="147" y="161"/>
                    </a:cubicBezTo>
                    <a:cubicBezTo>
                      <a:pt x="147" y="159"/>
                      <a:pt x="144" y="159"/>
                      <a:pt x="144" y="161"/>
                    </a:cubicBezTo>
                    <a:cubicBezTo>
                      <a:pt x="144" y="163"/>
                      <a:pt x="141" y="163"/>
                      <a:pt x="138" y="163"/>
                    </a:cubicBezTo>
                    <a:cubicBezTo>
                      <a:pt x="135" y="162"/>
                      <a:pt x="135" y="166"/>
                      <a:pt x="138" y="168"/>
                    </a:cubicBezTo>
                    <a:cubicBezTo>
                      <a:pt x="141" y="170"/>
                      <a:pt x="138" y="171"/>
                      <a:pt x="136" y="170"/>
                    </a:cubicBezTo>
                    <a:cubicBezTo>
                      <a:pt x="134" y="168"/>
                      <a:pt x="132" y="169"/>
                      <a:pt x="130" y="170"/>
                    </a:cubicBezTo>
                    <a:cubicBezTo>
                      <a:pt x="128" y="170"/>
                      <a:pt x="134" y="173"/>
                      <a:pt x="134" y="174"/>
                    </a:cubicBezTo>
                    <a:cubicBezTo>
                      <a:pt x="135" y="175"/>
                      <a:pt x="131" y="172"/>
                      <a:pt x="130" y="173"/>
                    </a:cubicBezTo>
                    <a:cubicBezTo>
                      <a:pt x="130" y="174"/>
                      <a:pt x="126" y="173"/>
                      <a:pt x="126" y="171"/>
                    </a:cubicBezTo>
                    <a:cubicBezTo>
                      <a:pt x="126" y="169"/>
                      <a:pt x="121" y="171"/>
                      <a:pt x="124" y="172"/>
                    </a:cubicBezTo>
                    <a:cubicBezTo>
                      <a:pt x="127" y="173"/>
                      <a:pt x="126" y="175"/>
                      <a:pt x="126" y="177"/>
                    </a:cubicBezTo>
                    <a:cubicBezTo>
                      <a:pt x="126" y="180"/>
                      <a:pt x="122" y="178"/>
                      <a:pt x="123" y="176"/>
                    </a:cubicBezTo>
                    <a:cubicBezTo>
                      <a:pt x="123" y="173"/>
                      <a:pt x="121" y="174"/>
                      <a:pt x="118" y="175"/>
                    </a:cubicBezTo>
                    <a:cubicBezTo>
                      <a:pt x="116" y="177"/>
                      <a:pt x="119" y="173"/>
                      <a:pt x="118" y="171"/>
                    </a:cubicBezTo>
                    <a:cubicBezTo>
                      <a:pt x="117" y="169"/>
                      <a:pt x="115" y="171"/>
                      <a:pt x="112" y="171"/>
                    </a:cubicBezTo>
                    <a:cubicBezTo>
                      <a:pt x="110" y="172"/>
                      <a:pt x="108" y="172"/>
                      <a:pt x="110" y="173"/>
                    </a:cubicBezTo>
                    <a:cubicBezTo>
                      <a:pt x="111" y="175"/>
                      <a:pt x="111" y="178"/>
                      <a:pt x="109" y="177"/>
                    </a:cubicBezTo>
                    <a:cubicBezTo>
                      <a:pt x="107" y="177"/>
                      <a:pt x="106" y="177"/>
                      <a:pt x="106" y="179"/>
                    </a:cubicBezTo>
                    <a:cubicBezTo>
                      <a:pt x="107" y="181"/>
                      <a:pt x="104" y="181"/>
                      <a:pt x="104" y="179"/>
                    </a:cubicBezTo>
                    <a:cubicBezTo>
                      <a:pt x="103" y="178"/>
                      <a:pt x="99" y="178"/>
                      <a:pt x="98" y="180"/>
                    </a:cubicBezTo>
                    <a:cubicBezTo>
                      <a:pt x="97" y="182"/>
                      <a:pt x="94" y="183"/>
                      <a:pt x="94" y="186"/>
                    </a:cubicBezTo>
                    <a:cubicBezTo>
                      <a:pt x="94" y="188"/>
                      <a:pt x="97" y="185"/>
                      <a:pt x="99" y="185"/>
                    </a:cubicBezTo>
                    <a:cubicBezTo>
                      <a:pt x="101" y="186"/>
                      <a:pt x="99" y="187"/>
                      <a:pt x="100" y="188"/>
                    </a:cubicBezTo>
                    <a:cubicBezTo>
                      <a:pt x="101" y="189"/>
                      <a:pt x="101" y="192"/>
                      <a:pt x="99" y="190"/>
                    </a:cubicBezTo>
                    <a:cubicBezTo>
                      <a:pt x="98" y="189"/>
                      <a:pt x="96" y="188"/>
                      <a:pt x="95" y="191"/>
                    </a:cubicBezTo>
                    <a:cubicBezTo>
                      <a:pt x="95" y="193"/>
                      <a:pt x="93" y="190"/>
                      <a:pt x="92" y="189"/>
                    </a:cubicBezTo>
                    <a:cubicBezTo>
                      <a:pt x="90" y="187"/>
                      <a:pt x="89" y="192"/>
                      <a:pt x="87" y="191"/>
                    </a:cubicBezTo>
                    <a:cubicBezTo>
                      <a:pt x="86" y="190"/>
                      <a:pt x="90" y="186"/>
                      <a:pt x="89" y="184"/>
                    </a:cubicBezTo>
                    <a:cubicBezTo>
                      <a:pt x="88" y="182"/>
                      <a:pt x="87" y="185"/>
                      <a:pt x="84" y="188"/>
                    </a:cubicBezTo>
                    <a:cubicBezTo>
                      <a:pt x="82" y="191"/>
                      <a:pt x="78" y="190"/>
                      <a:pt x="79" y="192"/>
                    </a:cubicBezTo>
                    <a:cubicBezTo>
                      <a:pt x="81" y="193"/>
                      <a:pt x="77" y="194"/>
                      <a:pt x="76" y="196"/>
                    </a:cubicBezTo>
                    <a:cubicBezTo>
                      <a:pt x="75" y="198"/>
                      <a:pt x="70" y="199"/>
                      <a:pt x="66" y="202"/>
                    </a:cubicBezTo>
                    <a:cubicBezTo>
                      <a:pt x="62" y="204"/>
                      <a:pt x="67" y="204"/>
                      <a:pt x="69" y="202"/>
                    </a:cubicBezTo>
                    <a:cubicBezTo>
                      <a:pt x="71" y="200"/>
                      <a:pt x="72" y="201"/>
                      <a:pt x="75" y="199"/>
                    </a:cubicBezTo>
                    <a:cubicBezTo>
                      <a:pt x="78" y="197"/>
                      <a:pt x="81" y="195"/>
                      <a:pt x="83" y="196"/>
                    </a:cubicBezTo>
                    <a:cubicBezTo>
                      <a:pt x="84" y="197"/>
                      <a:pt x="86" y="197"/>
                      <a:pt x="87" y="195"/>
                    </a:cubicBezTo>
                    <a:cubicBezTo>
                      <a:pt x="89" y="193"/>
                      <a:pt x="91" y="194"/>
                      <a:pt x="92" y="195"/>
                    </a:cubicBezTo>
                    <a:cubicBezTo>
                      <a:pt x="94" y="196"/>
                      <a:pt x="90" y="197"/>
                      <a:pt x="92" y="199"/>
                    </a:cubicBezTo>
                    <a:cubicBezTo>
                      <a:pt x="94" y="201"/>
                      <a:pt x="89" y="202"/>
                      <a:pt x="89" y="200"/>
                    </a:cubicBezTo>
                    <a:cubicBezTo>
                      <a:pt x="89" y="199"/>
                      <a:pt x="87" y="197"/>
                      <a:pt x="86" y="199"/>
                    </a:cubicBezTo>
                    <a:cubicBezTo>
                      <a:pt x="85" y="200"/>
                      <a:pt x="84" y="202"/>
                      <a:pt x="82" y="202"/>
                    </a:cubicBezTo>
                    <a:cubicBezTo>
                      <a:pt x="81" y="202"/>
                      <a:pt x="79" y="205"/>
                      <a:pt x="79" y="208"/>
                    </a:cubicBezTo>
                    <a:cubicBezTo>
                      <a:pt x="79" y="211"/>
                      <a:pt x="76" y="208"/>
                      <a:pt x="76" y="211"/>
                    </a:cubicBezTo>
                    <a:cubicBezTo>
                      <a:pt x="76" y="213"/>
                      <a:pt x="72" y="217"/>
                      <a:pt x="69" y="221"/>
                    </a:cubicBezTo>
                    <a:cubicBezTo>
                      <a:pt x="65" y="224"/>
                      <a:pt x="69" y="225"/>
                      <a:pt x="67" y="227"/>
                    </a:cubicBezTo>
                    <a:cubicBezTo>
                      <a:pt x="66" y="229"/>
                      <a:pt x="62" y="227"/>
                      <a:pt x="61" y="228"/>
                    </a:cubicBezTo>
                    <a:cubicBezTo>
                      <a:pt x="60" y="229"/>
                      <a:pt x="62" y="234"/>
                      <a:pt x="60" y="235"/>
                    </a:cubicBezTo>
                    <a:cubicBezTo>
                      <a:pt x="58" y="237"/>
                      <a:pt x="60" y="239"/>
                      <a:pt x="60" y="241"/>
                    </a:cubicBezTo>
                    <a:cubicBezTo>
                      <a:pt x="60" y="242"/>
                      <a:pt x="55" y="239"/>
                      <a:pt x="55" y="241"/>
                    </a:cubicBezTo>
                    <a:cubicBezTo>
                      <a:pt x="55" y="243"/>
                      <a:pt x="51" y="243"/>
                      <a:pt x="50" y="243"/>
                    </a:cubicBezTo>
                    <a:cubicBezTo>
                      <a:pt x="48" y="243"/>
                      <a:pt x="52" y="246"/>
                      <a:pt x="54" y="248"/>
                    </a:cubicBezTo>
                    <a:cubicBezTo>
                      <a:pt x="56" y="250"/>
                      <a:pt x="52" y="251"/>
                      <a:pt x="52" y="249"/>
                    </a:cubicBezTo>
                    <a:cubicBezTo>
                      <a:pt x="51" y="247"/>
                      <a:pt x="48" y="250"/>
                      <a:pt x="44" y="252"/>
                    </a:cubicBezTo>
                    <a:cubicBezTo>
                      <a:pt x="41" y="254"/>
                      <a:pt x="42" y="257"/>
                      <a:pt x="39" y="257"/>
                    </a:cubicBezTo>
                    <a:cubicBezTo>
                      <a:pt x="37" y="257"/>
                      <a:pt x="37" y="262"/>
                      <a:pt x="36" y="263"/>
                    </a:cubicBezTo>
                    <a:cubicBezTo>
                      <a:pt x="34" y="265"/>
                      <a:pt x="34" y="260"/>
                      <a:pt x="31" y="260"/>
                    </a:cubicBezTo>
                    <a:cubicBezTo>
                      <a:pt x="28" y="260"/>
                      <a:pt x="28" y="262"/>
                      <a:pt x="30" y="264"/>
                    </a:cubicBezTo>
                    <a:cubicBezTo>
                      <a:pt x="32" y="267"/>
                      <a:pt x="27" y="265"/>
                      <a:pt x="26" y="267"/>
                    </a:cubicBezTo>
                    <a:cubicBezTo>
                      <a:pt x="24" y="269"/>
                      <a:pt x="19" y="268"/>
                      <a:pt x="18" y="270"/>
                    </a:cubicBezTo>
                    <a:cubicBezTo>
                      <a:pt x="17" y="272"/>
                      <a:pt x="22" y="272"/>
                      <a:pt x="22" y="273"/>
                    </a:cubicBezTo>
                    <a:cubicBezTo>
                      <a:pt x="23" y="274"/>
                      <a:pt x="18" y="274"/>
                      <a:pt x="15" y="273"/>
                    </a:cubicBezTo>
                    <a:cubicBezTo>
                      <a:pt x="13" y="273"/>
                      <a:pt x="14" y="276"/>
                      <a:pt x="11" y="276"/>
                    </a:cubicBezTo>
                    <a:cubicBezTo>
                      <a:pt x="9" y="275"/>
                      <a:pt x="6" y="278"/>
                      <a:pt x="7" y="280"/>
                    </a:cubicBezTo>
                    <a:cubicBezTo>
                      <a:pt x="9" y="281"/>
                      <a:pt x="6" y="282"/>
                      <a:pt x="4" y="280"/>
                    </a:cubicBezTo>
                    <a:cubicBezTo>
                      <a:pt x="3" y="279"/>
                      <a:pt x="1" y="282"/>
                      <a:pt x="1" y="284"/>
                    </a:cubicBezTo>
                    <a:cubicBezTo>
                      <a:pt x="0" y="286"/>
                      <a:pt x="4" y="287"/>
                      <a:pt x="4" y="288"/>
                    </a:cubicBezTo>
                    <a:cubicBezTo>
                      <a:pt x="4" y="289"/>
                      <a:pt x="1" y="291"/>
                      <a:pt x="3" y="291"/>
                    </a:cubicBezTo>
                    <a:cubicBezTo>
                      <a:pt x="5" y="292"/>
                      <a:pt x="4" y="293"/>
                      <a:pt x="2" y="294"/>
                    </a:cubicBezTo>
                    <a:cubicBezTo>
                      <a:pt x="1" y="295"/>
                      <a:pt x="1" y="296"/>
                      <a:pt x="2" y="298"/>
                    </a:cubicBezTo>
                    <a:cubicBezTo>
                      <a:pt x="4" y="300"/>
                      <a:pt x="0" y="300"/>
                      <a:pt x="1" y="303"/>
                    </a:cubicBezTo>
                    <a:cubicBezTo>
                      <a:pt x="3" y="305"/>
                      <a:pt x="5" y="302"/>
                      <a:pt x="6" y="304"/>
                    </a:cubicBezTo>
                    <a:cubicBezTo>
                      <a:pt x="6" y="306"/>
                      <a:pt x="9" y="304"/>
                      <a:pt x="11" y="302"/>
                    </a:cubicBezTo>
                    <a:cubicBezTo>
                      <a:pt x="14" y="300"/>
                      <a:pt x="15" y="304"/>
                      <a:pt x="13" y="304"/>
                    </a:cubicBezTo>
                    <a:cubicBezTo>
                      <a:pt x="11" y="304"/>
                      <a:pt x="8" y="306"/>
                      <a:pt x="9" y="308"/>
                    </a:cubicBezTo>
                    <a:cubicBezTo>
                      <a:pt x="9" y="310"/>
                      <a:pt x="5" y="309"/>
                      <a:pt x="5" y="307"/>
                    </a:cubicBezTo>
                    <a:cubicBezTo>
                      <a:pt x="6" y="304"/>
                      <a:pt x="1" y="307"/>
                      <a:pt x="3" y="309"/>
                    </a:cubicBezTo>
                    <a:cubicBezTo>
                      <a:pt x="4" y="311"/>
                      <a:pt x="2" y="312"/>
                      <a:pt x="2" y="314"/>
                    </a:cubicBezTo>
                    <a:cubicBezTo>
                      <a:pt x="2" y="316"/>
                      <a:pt x="5" y="315"/>
                      <a:pt x="7" y="313"/>
                    </a:cubicBezTo>
                    <a:cubicBezTo>
                      <a:pt x="8" y="311"/>
                      <a:pt x="10" y="312"/>
                      <a:pt x="11" y="314"/>
                    </a:cubicBezTo>
                    <a:cubicBezTo>
                      <a:pt x="12" y="316"/>
                      <a:pt x="9" y="314"/>
                      <a:pt x="9" y="317"/>
                    </a:cubicBezTo>
                    <a:cubicBezTo>
                      <a:pt x="9" y="320"/>
                      <a:pt x="7" y="317"/>
                      <a:pt x="6" y="320"/>
                    </a:cubicBezTo>
                    <a:cubicBezTo>
                      <a:pt x="4" y="322"/>
                      <a:pt x="12" y="326"/>
                      <a:pt x="14" y="326"/>
                    </a:cubicBezTo>
                    <a:cubicBezTo>
                      <a:pt x="16" y="327"/>
                      <a:pt x="19" y="329"/>
                      <a:pt x="23" y="329"/>
                    </a:cubicBezTo>
                    <a:cubicBezTo>
                      <a:pt x="28" y="328"/>
                      <a:pt x="37" y="319"/>
                      <a:pt x="38" y="318"/>
                    </a:cubicBezTo>
                    <a:cubicBezTo>
                      <a:pt x="40" y="316"/>
                      <a:pt x="42" y="318"/>
                      <a:pt x="44" y="316"/>
                    </a:cubicBezTo>
                    <a:cubicBezTo>
                      <a:pt x="46" y="315"/>
                      <a:pt x="45" y="311"/>
                      <a:pt x="46" y="311"/>
                    </a:cubicBezTo>
                    <a:cubicBezTo>
                      <a:pt x="47" y="310"/>
                      <a:pt x="48" y="315"/>
                      <a:pt x="49" y="315"/>
                    </a:cubicBezTo>
                    <a:cubicBezTo>
                      <a:pt x="50" y="315"/>
                      <a:pt x="51" y="316"/>
                      <a:pt x="51" y="319"/>
                    </a:cubicBezTo>
                    <a:cubicBezTo>
                      <a:pt x="52" y="319"/>
                      <a:pt x="53" y="319"/>
                      <a:pt x="54" y="319"/>
                    </a:cubicBezTo>
                    <a:cubicBezTo>
                      <a:pt x="55" y="320"/>
                      <a:pt x="56" y="315"/>
                      <a:pt x="56" y="314"/>
                    </a:cubicBezTo>
                    <a:cubicBezTo>
                      <a:pt x="56" y="312"/>
                      <a:pt x="57" y="309"/>
                      <a:pt x="57" y="307"/>
                    </a:cubicBezTo>
                    <a:cubicBezTo>
                      <a:pt x="56" y="305"/>
                      <a:pt x="61" y="307"/>
                      <a:pt x="62" y="305"/>
                    </a:cubicBezTo>
                    <a:cubicBezTo>
                      <a:pt x="63" y="304"/>
                      <a:pt x="63" y="298"/>
                      <a:pt x="62" y="298"/>
                    </a:cubicBezTo>
                    <a:cubicBezTo>
                      <a:pt x="60" y="297"/>
                      <a:pt x="60" y="294"/>
                      <a:pt x="61" y="294"/>
                    </a:cubicBezTo>
                    <a:cubicBezTo>
                      <a:pt x="63" y="294"/>
                      <a:pt x="65" y="293"/>
                      <a:pt x="64" y="290"/>
                    </a:cubicBezTo>
                    <a:cubicBezTo>
                      <a:pt x="64" y="287"/>
                      <a:pt x="59" y="287"/>
                      <a:pt x="59" y="284"/>
                    </a:cubicBezTo>
                    <a:cubicBezTo>
                      <a:pt x="59" y="281"/>
                      <a:pt x="61" y="280"/>
                      <a:pt x="59" y="276"/>
                    </a:cubicBezTo>
                    <a:cubicBezTo>
                      <a:pt x="57" y="272"/>
                      <a:pt x="60" y="270"/>
                      <a:pt x="59" y="268"/>
                    </a:cubicBezTo>
                    <a:cubicBezTo>
                      <a:pt x="59" y="266"/>
                      <a:pt x="58" y="264"/>
                      <a:pt x="60" y="260"/>
                    </a:cubicBezTo>
                    <a:cubicBezTo>
                      <a:pt x="62" y="256"/>
                      <a:pt x="67" y="255"/>
                      <a:pt x="68" y="255"/>
                    </a:cubicBezTo>
                    <a:cubicBezTo>
                      <a:pt x="70" y="255"/>
                      <a:pt x="72" y="257"/>
                      <a:pt x="73" y="255"/>
                    </a:cubicBezTo>
                    <a:cubicBezTo>
                      <a:pt x="75" y="252"/>
                      <a:pt x="75" y="250"/>
                      <a:pt x="73" y="250"/>
                    </a:cubicBezTo>
                    <a:cubicBezTo>
                      <a:pt x="72" y="250"/>
                      <a:pt x="69" y="249"/>
                      <a:pt x="72" y="246"/>
                    </a:cubicBezTo>
                    <a:cubicBezTo>
                      <a:pt x="74" y="243"/>
                      <a:pt x="77" y="239"/>
                      <a:pt x="77" y="235"/>
                    </a:cubicBezTo>
                    <a:cubicBezTo>
                      <a:pt x="77" y="232"/>
                      <a:pt x="76" y="229"/>
                      <a:pt x="77" y="228"/>
                    </a:cubicBezTo>
                    <a:cubicBezTo>
                      <a:pt x="78" y="227"/>
                      <a:pt x="81" y="228"/>
                      <a:pt x="83" y="227"/>
                    </a:cubicBezTo>
                    <a:cubicBezTo>
                      <a:pt x="86" y="225"/>
                      <a:pt x="84" y="223"/>
                      <a:pt x="85" y="222"/>
                    </a:cubicBezTo>
                    <a:cubicBezTo>
                      <a:pt x="86" y="221"/>
                      <a:pt x="88" y="217"/>
                      <a:pt x="89" y="216"/>
                    </a:cubicBezTo>
                    <a:cubicBezTo>
                      <a:pt x="91" y="215"/>
                      <a:pt x="92" y="213"/>
                      <a:pt x="91" y="212"/>
                    </a:cubicBezTo>
                    <a:cubicBezTo>
                      <a:pt x="90" y="210"/>
                      <a:pt x="93" y="209"/>
                      <a:pt x="93" y="206"/>
                    </a:cubicBezTo>
                    <a:cubicBezTo>
                      <a:pt x="93" y="203"/>
                      <a:pt x="97" y="201"/>
                      <a:pt x="99" y="201"/>
                    </a:cubicBezTo>
                    <a:cubicBezTo>
                      <a:pt x="102" y="201"/>
                      <a:pt x="106" y="201"/>
                      <a:pt x="106" y="199"/>
                    </a:cubicBezTo>
                    <a:cubicBezTo>
                      <a:pt x="106" y="197"/>
                      <a:pt x="104" y="192"/>
                      <a:pt x="107" y="193"/>
                    </a:cubicBezTo>
                    <a:cubicBezTo>
                      <a:pt x="111" y="195"/>
                      <a:pt x="114" y="193"/>
                      <a:pt x="116" y="195"/>
                    </a:cubicBezTo>
                    <a:cubicBezTo>
                      <a:pt x="118" y="197"/>
                      <a:pt x="121" y="196"/>
                      <a:pt x="121" y="193"/>
                    </a:cubicBezTo>
                    <a:cubicBezTo>
                      <a:pt x="121" y="190"/>
                      <a:pt x="122" y="185"/>
                      <a:pt x="126" y="187"/>
                    </a:cubicBezTo>
                    <a:cubicBezTo>
                      <a:pt x="126" y="187"/>
                      <a:pt x="126" y="188"/>
                      <a:pt x="127" y="188"/>
                    </a:cubicBezTo>
                    <a:cubicBezTo>
                      <a:pt x="128" y="185"/>
                      <a:pt x="130" y="184"/>
                      <a:pt x="132" y="184"/>
                    </a:cubicBezTo>
                    <a:cubicBezTo>
                      <a:pt x="135" y="184"/>
                      <a:pt x="137" y="190"/>
                      <a:pt x="141" y="190"/>
                    </a:cubicBezTo>
                    <a:cubicBezTo>
                      <a:pt x="145" y="191"/>
                      <a:pt x="148" y="193"/>
                      <a:pt x="149" y="191"/>
                    </a:cubicBezTo>
                    <a:cubicBezTo>
                      <a:pt x="151" y="189"/>
                      <a:pt x="153" y="192"/>
                      <a:pt x="156" y="191"/>
                    </a:cubicBezTo>
                    <a:cubicBezTo>
                      <a:pt x="158" y="190"/>
                      <a:pt x="158" y="195"/>
                      <a:pt x="160" y="192"/>
                    </a:cubicBezTo>
                    <a:cubicBezTo>
                      <a:pt x="162" y="189"/>
                      <a:pt x="160" y="187"/>
                      <a:pt x="164" y="188"/>
                    </a:cubicBezTo>
                    <a:cubicBezTo>
                      <a:pt x="167" y="188"/>
                      <a:pt x="165" y="183"/>
                      <a:pt x="165" y="181"/>
                    </a:cubicBezTo>
                    <a:cubicBezTo>
                      <a:pt x="165" y="178"/>
                      <a:pt x="170" y="178"/>
                      <a:pt x="170" y="175"/>
                    </a:cubicBezTo>
                    <a:cubicBezTo>
                      <a:pt x="170" y="173"/>
                      <a:pt x="177" y="175"/>
                      <a:pt x="178" y="174"/>
                    </a:cubicBezTo>
                    <a:cubicBezTo>
                      <a:pt x="179" y="172"/>
                      <a:pt x="183" y="171"/>
                      <a:pt x="185" y="174"/>
                    </a:cubicBezTo>
                    <a:cubicBezTo>
                      <a:pt x="186" y="176"/>
                      <a:pt x="193" y="177"/>
                      <a:pt x="193" y="179"/>
                    </a:cubicBezTo>
                    <a:cubicBezTo>
                      <a:pt x="193" y="180"/>
                      <a:pt x="193" y="182"/>
                      <a:pt x="193" y="184"/>
                    </a:cubicBezTo>
                    <a:cubicBezTo>
                      <a:pt x="194" y="183"/>
                      <a:pt x="195" y="182"/>
                      <a:pt x="197" y="182"/>
                    </a:cubicBezTo>
                    <a:cubicBezTo>
                      <a:pt x="199" y="182"/>
                      <a:pt x="201" y="178"/>
                      <a:pt x="203" y="179"/>
                    </a:cubicBezTo>
                    <a:cubicBezTo>
                      <a:pt x="205" y="179"/>
                      <a:pt x="207" y="179"/>
                      <a:pt x="207" y="176"/>
                    </a:cubicBezTo>
                    <a:cubicBezTo>
                      <a:pt x="206" y="175"/>
                      <a:pt x="202" y="175"/>
                      <a:pt x="201" y="176"/>
                    </a:cubicBezTo>
                    <a:close/>
                    <a:moveTo>
                      <a:pt x="58" y="24"/>
                    </a:moveTo>
                    <a:cubicBezTo>
                      <a:pt x="61" y="24"/>
                      <a:pt x="54" y="28"/>
                      <a:pt x="53" y="32"/>
                    </a:cubicBezTo>
                    <a:cubicBezTo>
                      <a:pt x="52" y="35"/>
                      <a:pt x="58" y="38"/>
                      <a:pt x="61" y="41"/>
                    </a:cubicBezTo>
                    <a:cubicBezTo>
                      <a:pt x="64" y="43"/>
                      <a:pt x="70" y="43"/>
                      <a:pt x="72" y="41"/>
                    </a:cubicBezTo>
                    <a:cubicBezTo>
                      <a:pt x="75" y="40"/>
                      <a:pt x="74" y="35"/>
                      <a:pt x="77" y="35"/>
                    </a:cubicBezTo>
                    <a:cubicBezTo>
                      <a:pt x="80" y="35"/>
                      <a:pt x="79" y="32"/>
                      <a:pt x="81" y="31"/>
                    </a:cubicBezTo>
                    <a:cubicBezTo>
                      <a:pt x="84" y="31"/>
                      <a:pt x="84" y="34"/>
                      <a:pt x="82" y="36"/>
                    </a:cubicBezTo>
                    <a:cubicBezTo>
                      <a:pt x="80" y="39"/>
                      <a:pt x="85" y="39"/>
                      <a:pt x="89" y="36"/>
                    </a:cubicBezTo>
                    <a:cubicBezTo>
                      <a:pt x="92" y="33"/>
                      <a:pt x="93" y="35"/>
                      <a:pt x="92" y="38"/>
                    </a:cubicBezTo>
                    <a:cubicBezTo>
                      <a:pt x="91" y="41"/>
                      <a:pt x="85" y="39"/>
                      <a:pt x="82" y="43"/>
                    </a:cubicBezTo>
                    <a:cubicBezTo>
                      <a:pt x="80" y="46"/>
                      <a:pt x="73" y="43"/>
                      <a:pt x="70" y="47"/>
                    </a:cubicBezTo>
                    <a:cubicBezTo>
                      <a:pt x="66" y="51"/>
                      <a:pt x="72" y="51"/>
                      <a:pt x="77" y="50"/>
                    </a:cubicBezTo>
                    <a:cubicBezTo>
                      <a:pt x="81" y="49"/>
                      <a:pt x="90" y="48"/>
                      <a:pt x="93" y="49"/>
                    </a:cubicBezTo>
                    <a:cubicBezTo>
                      <a:pt x="96" y="50"/>
                      <a:pt x="91" y="51"/>
                      <a:pt x="86" y="51"/>
                    </a:cubicBezTo>
                    <a:cubicBezTo>
                      <a:pt x="80" y="51"/>
                      <a:pt x="79" y="52"/>
                      <a:pt x="79" y="54"/>
                    </a:cubicBezTo>
                    <a:cubicBezTo>
                      <a:pt x="79" y="55"/>
                      <a:pt x="71" y="52"/>
                      <a:pt x="71" y="56"/>
                    </a:cubicBezTo>
                    <a:cubicBezTo>
                      <a:pt x="71" y="59"/>
                      <a:pt x="78" y="60"/>
                      <a:pt x="79" y="62"/>
                    </a:cubicBezTo>
                    <a:cubicBezTo>
                      <a:pt x="80" y="64"/>
                      <a:pt x="85" y="62"/>
                      <a:pt x="87" y="63"/>
                    </a:cubicBezTo>
                    <a:cubicBezTo>
                      <a:pt x="89" y="64"/>
                      <a:pt x="84" y="65"/>
                      <a:pt x="83" y="66"/>
                    </a:cubicBezTo>
                    <a:cubicBezTo>
                      <a:pt x="82" y="67"/>
                      <a:pt x="88" y="68"/>
                      <a:pt x="89" y="70"/>
                    </a:cubicBezTo>
                    <a:cubicBezTo>
                      <a:pt x="90" y="72"/>
                      <a:pt x="95" y="71"/>
                      <a:pt x="95" y="68"/>
                    </a:cubicBezTo>
                    <a:cubicBezTo>
                      <a:pt x="95" y="65"/>
                      <a:pt x="99" y="56"/>
                      <a:pt x="104" y="54"/>
                    </a:cubicBezTo>
                    <a:cubicBezTo>
                      <a:pt x="109" y="52"/>
                      <a:pt x="106" y="50"/>
                      <a:pt x="107" y="47"/>
                    </a:cubicBezTo>
                    <a:cubicBezTo>
                      <a:pt x="108" y="44"/>
                      <a:pt x="112" y="46"/>
                      <a:pt x="111" y="44"/>
                    </a:cubicBezTo>
                    <a:cubicBezTo>
                      <a:pt x="110" y="41"/>
                      <a:pt x="110" y="40"/>
                      <a:pt x="114" y="37"/>
                    </a:cubicBezTo>
                    <a:cubicBezTo>
                      <a:pt x="117" y="34"/>
                      <a:pt x="119" y="36"/>
                      <a:pt x="123" y="34"/>
                    </a:cubicBezTo>
                    <a:cubicBezTo>
                      <a:pt x="127" y="32"/>
                      <a:pt x="129" y="36"/>
                      <a:pt x="125" y="36"/>
                    </a:cubicBezTo>
                    <a:cubicBezTo>
                      <a:pt x="121" y="36"/>
                      <a:pt x="123" y="41"/>
                      <a:pt x="126" y="42"/>
                    </a:cubicBezTo>
                    <a:cubicBezTo>
                      <a:pt x="129" y="43"/>
                      <a:pt x="127" y="44"/>
                      <a:pt x="129" y="45"/>
                    </a:cubicBezTo>
                    <a:cubicBezTo>
                      <a:pt x="132" y="46"/>
                      <a:pt x="131" y="49"/>
                      <a:pt x="128" y="53"/>
                    </a:cubicBezTo>
                    <a:cubicBezTo>
                      <a:pt x="124" y="56"/>
                      <a:pt x="128" y="57"/>
                      <a:pt x="135" y="54"/>
                    </a:cubicBezTo>
                    <a:cubicBezTo>
                      <a:pt x="142" y="52"/>
                      <a:pt x="138" y="56"/>
                      <a:pt x="140" y="58"/>
                    </a:cubicBezTo>
                    <a:cubicBezTo>
                      <a:pt x="142" y="60"/>
                      <a:pt x="147" y="57"/>
                      <a:pt x="150" y="54"/>
                    </a:cubicBezTo>
                    <a:cubicBezTo>
                      <a:pt x="153" y="50"/>
                      <a:pt x="157" y="51"/>
                      <a:pt x="157" y="49"/>
                    </a:cubicBezTo>
                    <a:cubicBezTo>
                      <a:pt x="157" y="47"/>
                      <a:pt x="154" y="46"/>
                      <a:pt x="151" y="47"/>
                    </a:cubicBezTo>
                    <a:cubicBezTo>
                      <a:pt x="149" y="49"/>
                      <a:pt x="142" y="48"/>
                      <a:pt x="145" y="46"/>
                    </a:cubicBezTo>
                    <a:cubicBezTo>
                      <a:pt x="147" y="44"/>
                      <a:pt x="146" y="42"/>
                      <a:pt x="143" y="43"/>
                    </a:cubicBezTo>
                    <a:cubicBezTo>
                      <a:pt x="140" y="43"/>
                      <a:pt x="134" y="41"/>
                      <a:pt x="137" y="40"/>
                    </a:cubicBezTo>
                    <a:cubicBezTo>
                      <a:pt x="140" y="39"/>
                      <a:pt x="135" y="36"/>
                      <a:pt x="132" y="36"/>
                    </a:cubicBezTo>
                    <a:cubicBezTo>
                      <a:pt x="130" y="36"/>
                      <a:pt x="131" y="33"/>
                      <a:pt x="131" y="31"/>
                    </a:cubicBezTo>
                    <a:cubicBezTo>
                      <a:pt x="131" y="29"/>
                      <a:pt x="124" y="28"/>
                      <a:pt x="125" y="28"/>
                    </a:cubicBezTo>
                    <a:cubicBezTo>
                      <a:pt x="127" y="27"/>
                      <a:pt x="122" y="25"/>
                      <a:pt x="121" y="27"/>
                    </a:cubicBezTo>
                    <a:cubicBezTo>
                      <a:pt x="120" y="28"/>
                      <a:pt x="118" y="28"/>
                      <a:pt x="118" y="26"/>
                    </a:cubicBezTo>
                    <a:cubicBezTo>
                      <a:pt x="118" y="24"/>
                      <a:pt x="112" y="24"/>
                      <a:pt x="110" y="24"/>
                    </a:cubicBezTo>
                    <a:cubicBezTo>
                      <a:pt x="108" y="24"/>
                      <a:pt x="109" y="20"/>
                      <a:pt x="107" y="18"/>
                    </a:cubicBezTo>
                    <a:cubicBezTo>
                      <a:pt x="105" y="16"/>
                      <a:pt x="102" y="21"/>
                      <a:pt x="100" y="21"/>
                    </a:cubicBezTo>
                    <a:cubicBezTo>
                      <a:pt x="99" y="21"/>
                      <a:pt x="102" y="17"/>
                      <a:pt x="103" y="15"/>
                    </a:cubicBezTo>
                    <a:cubicBezTo>
                      <a:pt x="104" y="13"/>
                      <a:pt x="95" y="10"/>
                      <a:pt x="94" y="12"/>
                    </a:cubicBezTo>
                    <a:cubicBezTo>
                      <a:pt x="93" y="14"/>
                      <a:pt x="92" y="9"/>
                      <a:pt x="90" y="9"/>
                    </a:cubicBezTo>
                    <a:cubicBezTo>
                      <a:pt x="88" y="8"/>
                      <a:pt x="90" y="12"/>
                      <a:pt x="88" y="13"/>
                    </a:cubicBezTo>
                    <a:cubicBezTo>
                      <a:pt x="86" y="13"/>
                      <a:pt x="84" y="14"/>
                      <a:pt x="87" y="16"/>
                    </a:cubicBezTo>
                    <a:cubicBezTo>
                      <a:pt x="90" y="18"/>
                      <a:pt x="92" y="27"/>
                      <a:pt x="92" y="28"/>
                    </a:cubicBezTo>
                    <a:cubicBezTo>
                      <a:pt x="92" y="30"/>
                      <a:pt x="83" y="22"/>
                      <a:pt x="83" y="18"/>
                    </a:cubicBezTo>
                    <a:cubicBezTo>
                      <a:pt x="83" y="14"/>
                      <a:pt x="79" y="11"/>
                      <a:pt x="77" y="14"/>
                    </a:cubicBezTo>
                    <a:cubicBezTo>
                      <a:pt x="76" y="17"/>
                      <a:pt x="73" y="18"/>
                      <a:pt x="74" y="21"/>
                    </a:cubicBezTo>
                    <a:cubicBezTo>
                      <a:pt x="75" y="23"/>
                      <a:pt x="72" y="24"/>
                      <a:pt x="72" y="22"/>
                    </a:cubicBezTo>
                    <a:cubicBezTo>
                      <a:pt x="72" y="20"/>
                      <a:pt x="68" y="17"/>
                      <a:pt x="66" y="17"/>
                    </a:cubicBezTo>
                    <a:cubicBezTo>
                      <a:pt x="64" y="17"/>
                      <a:pt x="70" y="16"/>
                      <a:pt x="73" y="15"/>
                    </a:cubicBezTo>
                    <a:cubicBezTo>
                      <a:pt x="76" y="13"/>
                      <a:pt x="71" y="12"/>
                      <a:pt x="68" y="13"/>
                    </a:cubicBezTo>
                    <a:cubicBezTo>
                      <a:pt x="66" y="14"/>
                      <a:pt x="63" y="12"/>
                      <a:pt x="61" y="14"/>
                    </a:cubicBezTo>
                    <a:cubicBezTo>
                      <a:pt x="60" y="16"/>
                      <a:pt x="58" y="14"/>
                      <a:pt x="56" y="14"/>
                    </a:cubicBezTo>
                    <a:cubicBezTo>
                      <a:pt x="53" y="13"/>
                      <a:pt x="51" y="17"/>
                      <a:pt x="49" y="16"/>
                    </a:cubicBezTo>
                    <a:cubicBezTo>
                      <a:pt x="48" y="16"/>
                      <a:pt x="46" y="20"/>
                      <a:pt x="49" y="24"/>
                    </a:cubicBezTo>
                    <a:cubicBezTo>
                      <a:pt x="52" y="29"/>
                      <a:pt x="54" y="23"/>
                      <a:pt x="58" y="24"/>
                    </a:cubicBezTo>
                    <a:close/>
                    <a:moveTo>
                      <a:pt x="50" y="38"/>
                    </a:moveTo>
                    <a:cubicBezTo>
                      <a:pt x="53" y="39"/>
                      <a:pt x="54" y="42"/>
                      <a:pt x="56" y="42"/>
                    </a:cubicBezTo>
                    <a:cubicBezTo>
                      <a:pt x="57" y="42"/>
                      <a:pt x="53" y="38"/>
                      <a:pt x="51" y="35"/>
                    </a:cubicBezTo>
                    <a:cubicBezTo>
                      <a:pt x="48" y="33"/>
                      <a:pt x="49" y="30"/>
                      <a:pt x="45" y="31"/>
                    </a:cubicBezTo>
                    <a:cubicBezTo>
                      <a:pt x="42" y="32"/>
                      <a:pt x="48" y="38"/>
                      <a:pt x="50" y="38"/>
                    </a:cubicBezTo>
                    <a:close/>
                    <a:moveTo>
                      <a:pt x="107" y="9"/>
                    </a:moveTo>
                    <a:cubicBezTo>
                      <a:pt x="109" y="11"/>
                      <a:pt x="104" y="11"/>
                      <a:pt x="106" y="12"/>
                    </a:cubicBezTo>
                    <a:cubicBezTo>
                      <a:pt x="112" y="18"/>
                      <a:pt x="133" y="12"/>
                      <a:pt x="135" y="13"/>
                    </a:cubicBezTo>
                    <a:cubicBezTo>
                      <a:pt x="138" y="15"/>
                      <a:pt x="118" y="17"/>
                      <a:pt x="119" y="19"/>
                    </a:cubicBezTo>
                    <a:cubicBezTo>
                      <a:pt x="120" y="21"/>
                      <a:pt x="136" y="23"/>
                      <a:pt x="138" y="21"/>
                    </a:cubicBezTo>
                    <a:cubicBezTo>
                      <a:pt x="139" y="20"/>
                      <a:pt x="142" y="24"/>
                      <a:pt x="147" y="25"/>
                    </a:cubicBezTo>
                    <a:cubicBezTo>
                      <a:pt x="153" y="25"/>
                      <a:pt x="152" y="23"/>
                      <a:pt x="156" y="22"/>
                    </a:cubicBezTo>
                    <a:cubicBezTo>
                      <a:pt x="160" y="22"/>
                      <a:pt x="166" y="20"/>
                      <a:pt x="167" y="18"/>
                    </a:cubicBezTo>
                    <a:cubicBezTo>
                      <a:pt x="167" y="16"/>
                      <a:pt x="179" y="13"/>
                      <a:pt x="178" y="9"/>
                    </a:cubicBezTo>
                    <a:cubicBezTo>
                      <a:pt x="177" y="5"/>
                      <a:pt x="165" y="8"/>
                      <a:pt x="162" y="6"/>
                    </a:cubicBezTo>
                    <a:cubicBezTo>
                      <a:pt x="159" y="4"/>
                      <a:pt x="151" y="2"/>
                      <a:pt x="150" y="5"/>
                    </a:cubicBezTo>
                    <a:cubicBezTo>
                      <a:pt x="149" y="7"/>
                      <a:pt x="146" y="8"/>
                      <a:pt x="145" y="7"/>
                    </a:cubicBezTo>
                    <a:cubicBezTo>
                      <a:pt x="144" y="6"/>
                      <a:pt x="146" y="0"/>
                      <a:pt x="141" y="2"/>
                    </a:cubicBezTo>
                    <a:cubicBezTo>
                      <a:pt x="136" y="3"/>
                      <a:pt x="140" y="9"/>
                      <a:pt x="139" y="10"/>
                    </a:cubicBezTo>
                    <a:cubicBezTo>
                      <a:pt x="138" y="10"/>
                      <a:pt x="133" y="8"/>
                      <a:pt x="133" y="6"/>
                    </a:cubicBezTo>
                    <a:cubicBezTo>
                      <a:pt x="133" y="3"/>
                      <a:pt x="127" y="9"/>
                      <a:pt x="126" y="6"/>
                    </a:cubicBezTo>
                    <a:cubicBezTo>
                      <a:pt x="126" y="3"/>
                      <a:pt x="119" y="0"/>
                      <a:pt x="118" y="1"/>
                    </a:cubicBezTo>
                    <a:cubicBezTo>
                      <a:pt x="116" y="1"/>
                      <a:pt x="119" y="3"/>
                      <a:pt x="118" y="4"/>
                    </a:cubicBezTo>
                    <a:cubicBezTo>
                      <a:pt x="117" y="6"/>
                      <a:pt x="114" y="3"/>
                      <a:pt x="112" y="3"/>
                    </a:cubicBezTo>
                    <a:cubicBezTo>
                      <a:pt x="111" y="2"/>
                      <a:pt x="113" y="6"/>
                      <a:pt x="112" y="7"/>
                    </a:cubicBezTo>
                    <a:cubicBezTo>
                      <a:pt x="112" y="8"/>
                      <a:pt x="109" y="3"/>
                      <a:pt x="106" y="3"/>
                    </a:cubicBezTo>
                    <a:cubicBezTo>
                      <a:pt x="104" y="3"/>
                      <a:pt x="105" y="6"/>
                      <a:pt x="103" y="6"/>
                    </a:cubicBezTo>
                    <a:cubicBezTo>
                      <a:pt x="101" y="6"/>
                      <a:pt x="105" y="8"/>
                      <a:pt x="107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8404088" y="2705836"/>
                <a:ext cx="61482" cy="22585"/>
              </a:xfrm>
              <a:custGeom>
                <a:rect b="b" l="l" r="r" t="t"/>
                <a:pathLst>
                  <a:path extrusionOk="0" h="10" w="27">
                    <a:moveTo>
                      <a:pt x="12" y="1"/>
                    </a:moveTo>
                    <a:cubicBezTo>
                      <a:pt x="11" y="2"/>
                      <a:pt x="0" y="2"/>
                      <a:pt x="2" y="4"/>
                    </a:cubicBezTo>
                    <a:cubicBezTo>
                      <a:pt x="4" y="6"/>
                      <a:pt x="13" y="5"/>
                      <a:pt x="17" y="8"/>
                    </a:cubicBezTo>
                    <a:cubicBezTo>
                      <a:pt x="21" y="10"/>
                      <a:pt x="27" y="8"/>
                      <a:pt x="27" y="6"/>
                    </a:cubicBezTo>
                    <a:cubicBezTo>
                      <a:pt x="27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7306203" y="3173848"/>
                <a:ext cx="316191" cy="317446"/>
              </a:xfrm>
              <a:custGeom>
                <a:rect b="b" l="l" r="r" t="t"/>
                <a:pathLst>
                  <a:path extrusionOk="0" h="138" w="137">
                    <a:moveTo>
                      <a:pt x="130" y="15"/>
                    </a:moveTo>
                    <a:cubicBezTo>
                      <a:pt x="128" y="13"/>
                      <a:pt x="125" y="16"/>
                      <a:pt x="122" y="17"/>
                    </a:cubicBezTo>
                    <a:cubicBezTo>
                      <a:pt x="118" y="18"/>
                      <a:pt x="107" y="9"/>
                      <a:pt x="104" y="4"/>
                    </a:cubicBezTo>
                    <a:cubicBezTo>
                      <a:pt x="101" y="0"/>
                      <a:pt x="96" y="4"/>
                      <a:pt x="99" y="7"/>
                    </a:cubicBezTo>
                    <a:cubicBezTo>
                      <a:pt x="101" y="10"/>
                      <a:pt x="98" y="11"/>
                      <a:pt x="98" y="15"/>
                    </a:cubicBezTo>
                    <a:cubicBezTo>
                      <a:pt x="98" y="19"/>
                      <a:pt x="95" y="19"/>
                      <a:pt x="96" y="22"/>
                    </a:cubicBezTo>
                    <a:cubicBezTo>
                      <a:pt x="96" y="25"/>
                      <a:pt x="92" y="25"/>
                      <a:pt x="89" y="25"/>
                    </a:cubicBezTo>
                    <a:cubicBezTo>
                      <a:pt x="86" y="26"/>
                      <a:pt x="89" y="28"/>
                      <a:pt x="86" y="30"/>
                    </a:cubicBezTo>
                    <a:cubicBezTo>
                      <a:pt x="83" y="31"/>
                      <a:pt x="83" y="34"/>
                      <a:pt x="85" y="35"/>
                    </a:cubicBezTo>
                    <a:cubicBezTo>
                      <a:pt x="86" y="36"/>
                      <a:pt x="85" y="39"/>
                      <a:pt x="85" y="41"/>
                    </a:cubicBezTo>
                    <a:cubicBezTo>
                      <a:pt x="84" y="43"/>
                      <a:pt x="87" y="41"/>
                      <a:pt x="89" y="39"/>
                    </a:cubicBezTo>
                    <a:cubicBezTo>
                      <a:pt x="91" y="37"/>
                      <a:pt x="93" y="40"/>
                      <a:pt x="93" y="38"/>
                    </a:cubicBezTo>
                    <a:cubicBezTo>
                      <a:pt x="94" y="36"/>
                      <a:pt x="88" y="35"/>
                      <a:pt x="88" y="32"/>
                    </a:cubicBezTo>
                    <a:cubicBezTo>
                      <a:pt x="89" y="30"/>
                      <a:pt x="92" y="33"/>
                      <a:pt x="95" y="31"/>
                    </a:cubicBezTo>
                    <a:cubicBezTo>
                      <a:pt x="98" y="30"/>
                      <a:pt x="103" y="31"/>
                      <a:pt x="107" y="34"/>
                    </a:cubicBezTo>
                    <a:cubicBezTo>
                      <a:pt x="111" y="37"/>
                      <a:pt x="112" y="36"/>
                      <a:pt x="112" y="32"/>
                    </a:cubicBezTo>
                    <a:cubicBezTo>
                      <a:pt x="113" y="29"/>
                      <a:pt x="118" y="27"/>
                      <a:pt x="124" y="27"/>
                    </a:cubicBezTo>
                    <a:cubicBezTo>
                      <a:pt x="129" y="27"/>
                      <a:pt x="130" y="24"/>
                      <a:pt x="128" y="23"/>
                    </a:cubicBezTo>
                    <a:cubicBezTo>
                      <a:pt x="127" y="22"/>
                      <a:pt x="137" y="15"/>
                      <a:pt x="137" y="13"/>
                    </a:cubicBezTo>
                    <a:cubicBezTo>
                      <a:pt x="137" y="11"/>
                      <a:pt x="131" y="17"/>
                      <a:pt x="130" y="15"/>
                    </a:cubicBezTo>
                    <a:close/>
                    <a:moveTo>
                      <a:pt x="86" y="48"/>
                    </a:moveTo>
                    <a:cubicBezTo>
                      <a:pt x="84" y="49"/>
                      <a:pt x="82" y="56"/>
                      <a:pt x="84" y="59"/>
                    </a:cubicBezTo>
                    <a:cubicBezTo>
                      <a:pt x="87" y="61"/>
                      <a:pt x="80" y="65"/>
                      <a:pt x="80" y="69"/>
                    </a:cubicBezTo>
                    <a:cubicBezTo>
                      <a:pt x="81" y="74"/>
                      <a:pt x="76" y="74"/>
                      <a:pt x="75" y="77"/>
                    </a:cubicBezTo>
                    <a:cubicBezTo>
                      <a:pt x="75" y="80"/>
                      <a:pt x="72" y="80"/>
                      <a:pt x="68" y="83"/>
                    </a:cubicBezTo>
                    <a:cubicBezTo>
                      <a:pt x="64" y="86"/>
                      <a:pt x="62" y="82"/>
                      <a:pt x="63" y="80"/>
                    </a:cubicBezTo>
                    <a:cubicBezTo>
                      <a:pt x="64" y="78"/>
                      <a:pt x="57" y="81"/>
                      <a:pt x="57" y="87"/>
                    </a:cubicBezTo>
                    <a:cubicBezTo>
                      <a:pt x="57" y="92"/>
                      <a:pt x="50" y="92"/>
                      <a:pt x="52" y="95"/>
                    </a:cubicBezTo>
                    <a:cubicBezTo>
                      <a:pt x="54" y="97"/>
                      <a:pt x="47" y="99"/>
                      <a:pt x="47" y="96"/>
                    </a:cubicBezTo>
                    <a:cubicBezTo>
                      <a:pt x="47" y="94"/>
                      <a:pt x="43" y="95"/>
                      <a:pt x="37" y="98"/>
                    </a:cubicBezTo>
                    <a:cubicBezTo>
                      <a:pt x="32" y="100"/>
                      <a:pt x="28" y="95"/>
                      <a:pt x="25" y="98"/>
                    </a:cubicBezTo>
                    <a:cubicBezTo>
                      <a:pt x="22" y="101"/>
                      <a:pt x="17" y="107"/>
                      <a:pt x="13" y="108"/>
                    </a:cubicBezTo>
                    <a:cubicBezTo>
                      <a:pt x="9" y="108"/>
                      <a:pt x="11" y="113"/>
                      <a:pt x="13" y="112"/>
                    </a:cubicBezTo>
                    <a:cubicBezTo>
                      <a:pt x="16" y="111"/>
                      <a:pt x="20" y="112"/>
                      <a:pt x="22" y="110"/>
                    </a:cubicBezTo>
                    <a:cubicBezTo>
                      <a:pt x="23" y="108"/>
                      <a:pt x="35" y="105"/>
                      <a:pt x="42" y="105"/>
                    </a:cubicBezTo>
                    <a:cubicBezTo>
                      <a:pt x="49" y="105"/>
                      <a:pt x="45" y="109"/>
                      <a:pt x="45" y="112"/>
                    </a:cubicBezTo>
                    <a:cubicBezTo>
                      <a:pt x="46" y="116"/>
                      <a:pt x="52" y="115"/>
                      <a:pt x="55" y="112"/>
                    </a:cubicBezTo>
                    <a:cubicBezTo>
                      <a:pt x="58" y="108"/>
                      <a:pt x="60" y="109"/>
                      <a:pt x="58" y="106"/>
                    </a:cubicBezTo>
                    <a:cubicBezTo>
                      <a:pt x="55" y="104"/>
                      <a:pt x="58" y="102"/>
                      <a:pt x="60" y="105"/>
                    </a:cubicBezTo>
                    <a:cubicBezTo>
                      <a:pt x="62" y="108"/>
                      <a:pt x="68" y="108"/>
                      <a:pt x="70" y="104"/>
                    </a:cubicBezTo>
                    <a:cubicBezTo>
                      <a:pt x="73" y="101"/>
                      <a:pt x="73" y="105"/>
                      <a:pt x="76" y="105"/>
                    </a:cubicBezTo>
                    <a:cubicBezTo>
                      <a:pt x="79" y="105"/>
                      <a:pt x="81" y="98"/>
                      <a:pt x="81" y="100"/>
                    </a:cubicBezTo>
                    <a:cubicBezTo>
                      <a:pt x="81" y="103"/>
                      <a:pt x="86" y="102"/>
                      <a:pt x="89" y="99"/>
                    </a:cubicBezTo>
                    <a:cubicBezTo>
                      <a:pt x="91" y="96"/>
                      <a:pt x="89" y="90"/>
                      <a:pt x="91" y="88"/>
                    </a:cubicBezTo>
                    <a:cubicBezTo>
                      <a:pt x="93" y="85"/>
                      <a:pt x="94" y="79"/>
                      <a:pt x="93" y="75"/>
                    </a:cubicBezTo>
                    <a:cubicBezTo>
                      <a:pt x="91" y="72"/>
                      <a:pt x="97" y="69"/>
                      <a:pt x="100" y="66"/>
                    </a:cubicBezTo>
                    <a:cubicBezTo>
                      <a:pt x="103" y="64"/>
                      <a:pt x="96" y="49"/>
                      <a:pt x="96" y="45"/>
                    </a:cubicBezTo>
                    <a:cubicBezTo>
                      <a:pt x="96" y="41"/>
                      <a:pt x="88" y="47"/>
                      <a:pt x="86" y="48"/>
                    </a:cubicBezTo>
                    <a:close/>
                    <a:moveTo>
                      <a:pt x="34" y="110"/>
                    </a:moveTo>
                    <a:cubicBezTo>
                      <a:pt x="33" y="112"/>
                      <a:pt x="30" y="111"/>
                      <a:pt x="26" y="112"/>
                    </a:cubicBezTo>
                    <a:cubicBezTo>
                      <a:pt x="22" y="113"/>
                      <a:pt x="22" y="122"/>
                      <a:pt x="25" y="123"/>
                    </a:cubicBezTo>
                    <a:cubicBezTo>
                      <a:pt x="27" y="123"/>
                      <a:pt x="29" y="123"/>
                      <a:pt x="29" y="120"/>
                    </a:cubicBezTo>
                    <a:cubicBezTo>
                      <a:pt x="30" y="118"/>
                      <a:pt x="34" y="117"/>
                      <a:pt x="36" y="118"/>
                    </a:cubicBezTo>
                    <a:cubicBezTo>
                      <a:pt x="39" y="119"/>
                      <a:pt x="42" y="114"/>
                      <a:pt x="42" y="111"/>
                    </a:cubicBezTo>
                    <a:cubicBezTo>
                      <a:pt x="42" y="107"/>
                      <a:pt x="35" y="107"/>
                      <a:pt x="34" y="110"/>
                    </a:cubicBezTo>
                    <a:close/>
                    <a:moveTo>
                      <a:pt x="17" y="119"/>
                    </a:moveTo>
                    <a:cubicBezTo>
                      <a:pt x="17" y="117"/>
                      <a:pt x="12" y="117"/>
                      <a:pt x="12" y="115"/>
                    </a:cubicBezTo>
                    <a:cubicBezTo>
                      <a:pt x="11" y="113"/>
                      <a:pt x="8" y="114"/>
                      <a:pt x="4" y="117"/>
                    </a:cubicBezTo>
                    <a:cubicBezTo>
                      <a:pt x="1" y="119"/>
                      <a:pt x="0" y="120"/>
                      <a:pt x="1" y="122"/>
                    </a:cubicBezTo>
                    <a:cubicBezTo>
                      <a:pt x="2" y="125"/>
                      <a:pt x="5" y="123"/>
                      <a:pt x="6" y="120"/>
                    </a:cubicBezTo>
                    <a:cubicBezTo>
                      <a:pt x="6" y="117"/>
                      <a:pt x="9" y="124"/>
                      <a:pt x="7" y="128"/>
                    </a:cubicBezTo>
                    <a:cubicBezTo>
                      <a:pt x="5" y="132"/>
                      <a:pt x="7" y="138"/>
                      <a:pt x="10" y="138"/>
                    </a:cubicBezTo>
                    <a:cubicBezTo>
                      <a:pt x="12" y="137"/>
                      <a:pt x="15" y="129"/>
                      <a:pt x="19" y="124"/>
                    </a:cubicBezTo>
                    <a:cubicBezTo>
                      <a:pt x="22" y="120"/>
                      <a:pt x="17" y="121"/>
                      <a:pt x="17" y="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6292385" y="2981876"/>
                <a:ext cx="1112942" cy="770401"/>
              </a:xfrm>
              <a:custGeom>
                <a:rect b="b" l="l" r="r" t="t"/>
                <a:pathLst>
                  <a:path extrusionOk="0" h="334" w="483">
                    <a:moveTo>
                      <a:pt x="480" y="59"/>
                    </a:moveTo>
                    <a:cubicBezTo>
                      <a:pt x="480" y="55"/>
                      <a:pt x="475" y="56"/>
                      <a:pt x="474" y="58"/>
                    </a:cubicBezTo>
                    <a:cubicBezTo>
                      <a:pt x="472" y="59"/>
                      <a:pt x="467" y="58"/>
                      <a:pt x="466" y="60"/>
                    </a:cubicBezTo>
                    <a:cubicBezTo>
                      <a:pt x="465" y="63"/>
                      <a:pt x="462" y="62"/>
                      <a:pt x="459" y="62"/>
                    </a:cubicBezTo>
                    <a:cubicBezTo>
                      <a:pt x="456" y="63"/>
                      <a:pt x="451" y="61"/>
                      <a:pt x="451" y="59"/>
                    </a:cubicBezTo>
                    <a:cubicBezTo>
                      <a:pt x="451" y="57"/>
                      <a:pt x="449" y="55"/>
                      <a:pt x="449" y="52"/>
                    </a:cubicBezTo>
                    <a:cubicBezTo>
                      <a:pt x="450" y="50"/>
                      <a:pt x="446" y="51"/>
                      <a:pt x="444" y="48"/>
                    </a:cubicBezTo>
                    <a:cubicBezTo>
                      <a:pt x="441" y="46"/>
                      <a:pt x="436" y="44"/>
                      <a:pt x="436" y="45"/>
                    </a:cubicBezTo>
                    <a:cubicBezTo>
                      <a:pt x="435" y="45"/>
                      <a:pt x="432" y="42"/>
                      <a:pt x="428" y="42"/>
                    </a:cubicBezTo>
                    <a:cubicBezTo>
                      <a:pt x="424" y="42"/>
                      <a:pt x="424" y="39"/>
                      <a:pt x="425" y="37"/>
                    </a:cubicBezTo>
                    <a:cubicBezTo>
                      <a:pt x="425" y="36"/>
                      <a:pt x="421" y="31"/>
                      <a:pt x="421" y="28"/>
                    </a:cubicBezTo>
                    <a:cubicBezTo>
                      <a:pt x="420" y="25"/>
                      <a:pt x="417" y="24"/>
                      <a:pt x="416" y="18"/>
                    </a:cubicBezTo>
                    <a:cubicBezTo>
                      <a:pt x="415" y="12"/>
                      <a:pt x="411" y="14"/>
                      <a:pt x="412" y="11"/>
                    </a:cubicBezTo>
                    <a:cubicBezTo>
                      <a:pt x="413" y="8"/>
                      <a:pt x="408" y="7"/>
                      <a:pt x="407" y="5"/>
                    </a:cubicBezTo>
                    <a:cubicBezTo>
                      <a:pt x="406" y="3"/>
                      <a:pt x="401" y="4"/>
                      <a:pt x="397" y="2"/>
                    </a:cubicBezTo>
                    <a:cubicBezTo>
                      <a:pt x="393" y="0"/>
                      <a:pt x="391" y="2"/>
                      <a:pt x="388" y="1"/>
                    </a:cubicBezTo>
                    <a:cubicBezTo>
                      <a:pt x="385" y="0"/>
                      <a:pt x="377" y="2"/>
                      <a:pt x="376" y="2"/>
                    </a:cubicBezTo>
                    <a:cubicBezTo>
                      <a:pt x="375" y="2"/>
                      <a:pt x="369" y="0"/>
                      <a:pt x="366" y="5"/>
                    </a:cubicBezTo>
                    <a:cubicBezTo>
                      <a:pt x="363" y="9"/>
                      <a:pt x="365" y="9"/>
                      <a:pt x="367" y="9"/>
                    </a:cubicBezTo>
                    <a:cubicBezTo>
                      <a:pt x="368" y="9"/>
                      <a:pt x="369" y="13"/>
                      <a:pt x="369" y="15"/>
                    </a:cubicBezTo>
                    <a:cubicBezTo>
                      <a:pt x="369" y="16"/>
                      <a:pt x="367" y="18"/>
                      <a:pt x="365" y="19"/>
                    </a:cubicBezTo>
                    <a:cubicBezTo>
                      <a:pt x="364" y="19"/>
                      <a:pt x="361" y="25"/>
                      <a:pt x="360" y="26"/>
                    </a:cubicBezTo>
                    <a:cubicBezTo>
                      <a:pt x="360" y="28"/>
                      <a:pt x="356" y="33"/>
                      <a:pt x="357" y="35"/>
                    </a:cubicBezTo>
                    <a:cubicBezTo>
                      <a:pt x="357" y="36"/>
                      <a:pt x="355" y="38"/>
                      <a:pt x="353" y="38"/>
                    </a:cubicBezTo>
                    <a:cubicBezTo>
                      <a:pt x="351" y="39"/>
                      <a:pt x="347" y="42"/>
                      <a:pt x="345" y="42"/>
                    </a:cubicBezTo>
                    <a:cubicBezTo>
                      <a:pt x="344" y="43"/>
                      <a:pt x="338" y="42"/>
                      <a:pt x="338" y="40"/>
                    </a:cubicBezTo>
                    <a:cubicBezTo>
                      <a:pt x="337" y="40"/>
                      <a:pt x="337" y="39"/>
                      <a:pt x="336" y="39"/>
                    </a:cubicBezTo>
                    <a:cubicBezTo>
                      <a:pt x="329" y="52"/>
                      <a:pt x="329" y="52"/>
                      <a:pt x="329" y="52"/>
                    </a:cubicBezTo>
                    <a:cubicBezTo>
                      <a:pt x="329" y="56"/>
                      <a:pt x="329" y="56"/>
                      <a:pt x="329" y="56"/>
                    </a:cubicBezTo>
                    <a:cubicBezTo>
                      <a:pt x="329" y="56"/>
                      <a:pt x="325" y="57"/>
                      <a:pt x="328" y="60"/>
                    </a:cubicBezTo>
                    <a:cubicBezTo>
                      <a:pt x="331" y="63"/>
                      <a:pt x="331" y="61"/>
                      <a:pt x="336" y="61"/>
                    </a:cubicBezTo>
                    <a:cubicBezTo>
                      <a:pt x="341" y="61"/>
                      <a:pt x="343" y="64"/>
                      <a:pt x="344" y="62"/>
                    </a:cubicBezTo>
                    <a:cubicBezTo>
                      <a:pt x="345" y="59"/>
                      <a:pt x="349" y="57"/>
                      <a:pt x="352" y="61"/>
                    </a:cubicBezTo>
                    <a:cubicBezTo>
                      <a:pt x="354" y="64"/>
                      <a:pt x="362" y="69"/>
                      <a:pt x="362" y="71"/>
                    </a:cubicBezTo>
                    <a:cubicBezTo>
                      <a:pt x="361" y="74"/>
                      <a:pt x="357" y="74"/>
                      <a:pt x="354" y="73"/>
                    </a:cubicBezTo>
                    <a:cubicBezTo>
                      <a:pt x="351" y="71"/>
                      <a:pt x="346" y="75"/>
                      <a:pt x="343" y="75"/>
                    </a:cubicBezTo>
                    <a:cubicBezTo>
                      <a:pt x="340" y="75"/>
                      <a:pt x="337" y="76"/>
                      <a:pt x="333" y="79"/>
                    </a:cubicBezTo>
                    <a:cubicBezTo>
                      <a:pt x="330" y="82"/>
                      <a:pt x="331" y="85"/>
                      <a:pt x="326" y="85"/>
                    </a:cubicBezTo>
                    <a:cubicBezTo>
                      <a:pt x="322" y="86"/>
                      <a:pt x="319" y="85"/>
                      <a:pt x="314" y="89"/>
                    </a:cubicBezTo>
                    <a:cubicBezTo>
                      <a:pt x="309" y="93"/>
                      <a:pt x="303" y="91"/>
                      <a:pt x="301" y="90"/>
                    </a:cubicBezTo>
                    <a:cubicBezTo>
                      <a:pt x="299" y="89"/>
                      <a:pt x="296" y="89"/>
                      <a:pt x="294" y="92"/>
                    </a:cubicBezTo>
                    <a:cubicBezTo>
                      <a:pt x="292" y="96"/>
                      <a:pt x="296" y="97"/>
                      <a:pt x="296" y="102"/>
                    </a:cubicBezTo>
                    <a:cubicBezTo>
                      <a:pt x="295" y="106"/>
                      <a:pt x="290" y="105"/>
                      <a:pt x="286" y="109"/>
                    </a:cubicBezTo>
                    <a:cubicBezTo>
                      <a:pt x="282" y="114"/>
                      <a:pt x="275" y="116"/>
                      <a:pt x="271" y="116"/>
                    </a:cubicBezTo>
                    <a:cubicBezTo>
                      <a:pt x="268" y="115"/>
                      <a:pt x="260" y="113"/>
                      <a:pt x="253" y="116"/>
                    </a:cubicBezTo>
                    <a:cubicBezTo>
                      <a:pt x="246" y="119"/>
                      <a:pt x="242" y="124"/>
                      <a:pt x="239" y="123"/>
                    </a:cubicBezTo>
                    <a:cubicBezTo>
                      <a:pt x="237" y="123"/>
                      <a:pt x="237" y="120"/>
                      <a:pt x="233" y="120"/>
                    </a:cubicBezTo>
                    <a:cubicBezTo>
                      <a:pt x="229" y="121"/>
                      <a:pt x="227" y="120"/>
                      <a:pt x="225" y="118"/>
                    </a:cubicBezTo>
                    <a:cubicBezTo>
                      <a:pt x="222" y="117"/>
                      <a:pt x="220" y="119"/>
                      <a:pt x="216" y="116"/>
                    </a:cubicBezTo>
                    <a:cubicBezTo>
                      <a:pt x="212" y="113"/>
                      <a:pt x="204" y="113"/>
                      <a:pt x="201" y="113"/>
                    </a:cubicBezTo>
                    <a:cubicBezTo>
                      <a:pt x="198" y="112"/>
                      <a:pt x="186" y="113"/>
                      <a:pt x="182" y="112"/>
                    </a:cubicBezTo>
                    <a:cubicBezTo>
                      <a:pt x="178" y="112"/>
                      <a:pt x="172" y="113"/>
                      <a:pt x="172" y="111"/>
                    </a:cubicBezTo>
                    <a:cubicBezTo>
                      <a:pt x="171" y="109"/>
                      <a:pt x="168" y="108"/>
                      <a:pt x="167" y="103"/>
                    </a:cubicBezTo>
                    <a:cubicBezTo>
                      <a:pt x="166" y="98"/>
                      <a:pt x="164" y="97"/>
                      <a:pt x="161" y="96"/>
                    </a:cubicBezTo>
                    <a:cubicBezTo>
                      <a:pt x="158" y="96"/>
                      <a:pt x="158" y="93"/>
                      <a:pt x="156" y="93"/>
                    </a:cubicBezTo>
                    <a:cubicBezTo>
                      <a:pt x="155" y="93"/>
                      <a:pt x="153" y="89"/>
                      <a:pt x="150" y="89"/>
                    </a:cubicBezTo>
                    <a:cubicBezTo>
                      <a:pt x="146" y="89"/>
                      <a:pt x="133" y="88"/>
                      <a:pt x="132" y="85"/>
                    </a:cubicBezTo>
                    <a:cubicBezTo>
                      <a:pt x="130" y="82"/>
                      <a:pt x="133" y="81"/>
                      <a:pt x="133" y="78"/>
                    </a:cubicBezTo>
                    <a:cubicBezTo>
                      <a:pt x="133" y="75"/>
                      <a:pt x="135" y="71"/>
                      <a:pt x="134" y="70"/>
                    </a:cubicBezTo>
                    <a:cubicBezTo>
                      <a:pt x="132" y="69"/>
                      <a:pt x="130" y="66"/>
                      <a:pt x="130" y="64"/>
                    </a:cubicBezTo>
                    <a:cubicBezTo>
                      <a:pt x="129" y="62"/>
                      <a:pt x="125" y="58"/>
                      <a:pt x="123" y="58"/>
                    </a:cubicBezTo>
                    <a:cubicBezTo>
                      <a:pt x="120" y="58"/>
                      <a:pt x="118" y="56"/>
                      <a:pt x="116" y="54"/>
                    </a:cubicBezTo>
                    <a:cubicBezTo>
                      <a:pt x="113" y="52"/>
                      <a:pt x="111" y="52"/>
                      <a:pt x="110" y="47"/>
                    </a:cubicBezTo>
                    <a:cubicBezTo>
                      <a:pt x="110" y="47"/>
                      <a:pt x="110" y="46"/>
                      <a:pt x="109" y="46"/>
                    </a:cubicBezTo>
                    <a:cubicBezTo>
                      <a:pt x="109" y="46"/>
                      <a:pt x="107" y="45"/>
                      <a:pt x="106" y="45"/>
                    </a:cubicBezTo>
                    <a:cubicBezTo>
                      <a:pt x="106" y="45"/>
                      <a:pt x="105" y="45"/>
                      <a:pt x="104" y="44"/>
                    </a:cubicBezTo>
                    <a:cubicBezTo>
                      <a:pt x="104" y="47"/>
                      <a:pt x="102" y="48"/>
                      <a:pt x="102" y="49"/>
                    </a:cubicBezTo>
                    <a:cubicBezTo>
                      <a:pt x="102" y="51"/>
                      <a:pt x="101" y="54"/>
                      <a:pt x="98" y="54"/>
                    </a:cubicBezTo>
                    <a:cubicBezTo>
                      <a:pt x="95" y="54"/>
                      <a:pt x="93" y="56"/>
                      <a:pt x="93" y="60"/>
                    </a:cubicBezTo>
                    <a:cubicBezTo>
                      <a:pt x="93" y="64"/>
                      <a:pt x="95" y="65"/>
                      <a:pt x="94" y="66"/>
                    </a:cubicBezTo>
                    <a:cubicBezTo>
                      <a:pt x="93" y="68"/>
                      <a:pt x="88" y="70"/>
                      <a:pt x="86" y="69"/>
                    </a:cubicBezTo>
                    <a:cubicBezTo>
                      <a:pt x="85" y="68"/>
                      <a:pt x="82" y="69"/>
                      <a:pt x="79" y="69"/>
                    </a:cubicBezTo>
                    <a:cubicBezTo>
                      <a:pt x="76" y="68"/>
                      <a:pt x="74" y="65"/>
                      <a:pt x="74" y="69"/>
                    </a:cubicBezTo>
                    <a:cubicBezTo>
                      <a:pt x="73" y="72"/>
                      <a:pt x="67" y="83"/>
                      <a:pt x="69" y="84"/>
                    </a:cubicBezTo>
                    <a:cubicBezTo>
                      <a:pt x="70" y="85"/>
                      <a:pt x="71" y="88"/>
                      <a:pt x="69" y="88"/>
                    </a:cubicBezTo>
                    <a:cubicBezTo>
                      <a:pt x="66" y="88"/>
                      <a:pt x="64" y="87"/>
                      <a:pt x="63" y="86"/>
                    </a:cubicBezTo>
                    <a:cubicBezTo>
                      <a:pt x="62" y="85"/>
                      <a:pt x="58" y="88"/>
                      <a:pt x="55" y="88"/>
                    </a:cubicBezTo>
                    <a:cubicBezTo>
                      <a:pt x="54" y="88"/>
                      <a:pt x="49" y="90"/>
                      <a:pt x="51" y="91"/>
                    </a:cubicBezTo>
                    <a:cubicBezTo>
                      <a:pt x="52" y="92"/>
                      <a:pt x="52" y="96"/>
                      <a:pt x="52" y="98"/>
                    </a:cubicBezTo>
                    <a:cubicBezTo>
                      <a:pt x="52" y="100"/>
                      <a:pt x="56" y="105"/>
                      <a:pt x="56" y="107"/>
                    </a:cubicBezTo>
                    <a:cubicBezTo>
                      <a:pt x="55" y="109"/>
                      <a:pt x="51" y="111"/>
                      <a:pt x="51" y="113"/>
                    </a:cubicBezTo>
                    <a:cubicBezTo>
                      <a:pt x="51" y="115"/>
                      <a:pt x="52" y="117"/>
                      <a:pt x="51" y="118"/>
                    </a:cubicBezTo>
                    <a:cubicBezTo>
                      <a:pt x="50" y="118"/>
                      <a:pt x="46" y="120"/>
                      <a:pt x="44" y="121"/>
                    </a:cubicBezTo>
                    <a:cubicBezTo>
                      <a:pt x="42" y="123"/>
                      <a:pt x="39" y="123"/>
                      <a:pt x="37" y="125"/>
                    </a:cubicBezTo>
                    <a:cubicBezTo>
                      <a:pt x="36" y="127"/>
                      <a:pt x="35" y="129"/>
                      <a:pt x="31" y="129"/>
                    </a:cubicBezTo>
                    <a:cubicBezTo>
                      <a:pt x="28" y="128"/>
                      <a:pt x="26" y="128"/>
                      <a:pt x="24" y="131"/>
                    </a:cubicBezTo>
                    <a:cubicBezTo>
                      <a:pt x="21" y="134"/>
                      <a:pt x="21" y="132"/>
                      <a:pt x="19" y="134"/>
                    </a:cubicBezTo>
                    <a:cubicBezTo>
                      <a:pt x="17" y="135"/>
                      <a:pt x="15" y="133"/>
                      <a:pt x="14" y="132"/>
                    </a:cubicBezTo>
                    <a:cubicBezTo>
                      <a:pt x="12" y="132"/>
                      <a:pt x="11" y="134"/>
                      <a:pt x="9" y="134"/>
                    </a:cubicBezTo>
                    <a:cubicBezTo>
                      <a:pt x="8" y="134"/>
                      <a:pt x="6" y="136"/>
                      <a:pt x="5" y="137"/>
                    </a:cubicBezTo>
                    <a:cubicBezTo>
                      <a:pt x="3" y="137"/>
                      <a:pt x="1" y="137"/>
                      <a:pt x="1" y="139"/>
                    </a:cubicBezTo>
                    <a:cubicBezTo>
                      <a:pt x="1" y="140"/>
                      <a:pt x="1" y="142"/>
                      <a:pt x="0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" y="150"/>
                      <a:pt x="1" y="150"/>
                      <a:pt x="1" y="150"/>
                    </a:cubicBezTo>
                    <a:cubicBezTo>
                      <a:pt x="1" y="150"/>
                      <a:pt x="9" y="152"/>
                      <a:pt x="9" y="155"/>
                    </a:cubicBezTo>
                    <a:cubicBezTo>
                      <a:pt x="9" y="157"/>
                      <a:pt x="11" y="166"/>
                      <a:pt x="11" y="166"/>
                    </a:cubicBezTo>
                    <a:cubicBezTo>
                      <a:pt x="11" y="166"/>
                      <a:pt x="10" y="166"/>
                      <a:pt x="10" y="166"/>
                    </a:cubicBezTo>
                    <a:cubicBezTo>
                      <a:pt x="13" y="168"/>
                      <a:pt x="18" y="171"/>
                      <a:pt x="18" y="172"/>
                    </a:cubicBezTo>
                    <a:cubicBezTo>
                      <a:pt x="18" y="173"/>
                      <a:pt x="18" y="176"/>
                      <a:pt x="22" y="178"/>
                    </a:cubicBezTo>
                    <a:cubicBezTo>
                      <a:pt x="24" y="179"/>
                      <a:pt x="27" y="180"/>
                      <a:pt x="28" y="181"/>
                    </a:cubicBezTo>
                    <a:cubicBezTo>
                      <a:pt x="28" y="181"/>
                      <a:pt x="28" y="180"/>
                      <a:pt x="28" y="180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2" y="180"/>
                      <a:pt x="32" y="181"/>
                      <a:pt x="33" y="182"/>
                    </a:cubicBezTo>
                    <a:cubicBezTo>
                      <a:pt x="34" y="179"/>
                      <a:pt x="40" y="176"/>
                      <a:pt x="42" y="176"/>
                    </a:cubicBezTo>
                    <a:cubicBezTo>
                      <a:pt x="45" y="177"/>
                      <a:pt x="52" y="182"/>
                      <a:pt x="52" y="184"/>
                    </a:cubicBezTo>
                    <a:cubicBezTo>
                      <a:pt x="51" y="186"/>
                      <a:pt x="46" y="193"/>
                      <a:pt x="44" y="194"/>
                    </a:cubicBezTo>
                    <a:cubicBezTo>
                      <a:pt x="43" y="194"/>
                      <a:pt x="42" y="194"/>
                      <a:pt x="40" y="194"/>
                    </a:cubicBezTo>
                    <a:cubicBezTo>
                      <a:pt x="40" y="195"/>
                      <a:pt x="40" y="196"/>
                      <a:pt x="40" y="197"/>
                    </a:cubicBezTo>
                    <a:cubicBezTo>
                      <a:pt x="40" y="198"/>
                      <a:pt x="43" y="201"/>
                      <a:pt x="44" y="204"/>
                    </a:cubicBezTo>
                    <a:cubicBezTo>
                      <a:pt x="46" y="207"/>
                      <a:pt x="42" y="209"/>
                      <a:pt x="39" y="207"/>
                    </a:cubicBezTo>
                    <a:cubicBezTo>
                      <a:pt x="37" y="205"/>
                      <a:pt x="36" y="209"/>
                      <a:pt x="38" y="210"/>
                    </a:cubicBezTo>
                    <a:cubicBezTo>
                      <a:pt x="39" y="212"/>
                      <a:pt x="38" y="216"/>
                      <a:pt x="40" y="217"/>
                    </a:cubicBezTo>
                    <a:cubicBezTo>
                      <a:pt x="43" y="217"/>
                      <a:pt x="45" y="221"/>
                      <a:pt x="47" y="221"/>
                    </a:cubicBezTo>
                    <a:cubicBezTo>
                      <a:pt x="50" y="221"/>
                      <a:pt x="52" y="225"/>
                      <a:pt x="52" y="225"/>
                    </a:cubicBezTo>
                    <a:cubicBezTo>
                      <a:pt x="52" y="225"/>
                      <a:pt x="55" y="228"/>
                      <a:pt x="55" y="229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58" y="229"/>
                      <a:pt x="60" y="229"/>
                      <a:pt x="60" y="228"/>
                    </a:cubicBezTo>
                    <a:cubicBezTo>
                      <a:pt x="60" y="227"/>
                      <a:pt x="64" y="227"/>
                      <a:pt x="67" y="229"/>
                    </a:cubicBezTo>
                    <a:cubicBezTo>
                      <a:pt x="69" y="232"/>
                      <a:pt x="79" y="238"/>
                      <a:pt x="83" y="241"/>
                    </a:cubicBezTo>
                    <a:cubicBezTo>
                      <a:pt x="87" y="244"/>
                      <a:pt x="95" y="248"/>
                      <a:pt x="98" y="247"/>
                    </a:cubicBezTo>
                    <a:cubicBezTo>
                      <a:pt x="101" y="247"/>
                      <a:pt x="104" y="249"/>
                      <a:pt x="109" y="249"/>
                    </a:cubicBezTo>
                    <a:cubicBezTo>
                      <a:pt x="110" y="249"/>
                      <a:pt x="110" y="249"/>
                      <a:pt x="111" y="249"/>
                    </a:cubicBezTo>
                    <a:cubicBezTo>
                      <a:pt x="111" y="249"/>
                      <a:pt x="113" y="249"/>
                      <a:pt x="113" y="247"/>
                    </a:cubicBezTo>
                    <a:cubicBezTo>
                      <a:pt x="115" y="245"/>
                      <a:pt x="117" y="249"/>
                      <a:pt x="116" y="251"/>
                    </a:cubicBezTo>
                    <a:cubicBezTo>
                      <a:pt x="116" y="253"/>
                      <a:pt x="116" y="254"/>
                      <a:pt x="116" y="255"/>
                    </a:cubicBezTo>
                    <a:cubicBezTo>
                      <a:pt x="117" y="254"/>
                      <a:pt x="118" y="253"/>
                      <a:pt x="118" y="252"/>
                    </a:cubicBezTo>
                    <a:cubicBezTo>
                      <a:pt x="120" y="248"/>
                      <a:pt x="122" y="248"/>
                      <a:pt x="124" y="247"/>
                    </a:cubicBezTo>
                    <a:cubicBezTo>
                      <a:pt x="126" y="245"/>
                      <a:pt x="127" y="246"/>
                      <a:pt x="131" y="248"/>
                    </a:cubicBezTo>
                    <a:cubicBezTo>
                      <a:pt x="134" y="249"/>
                      <a:pt x="135" y="246"/>
                      <a:pt x="140" y="250"/>
                    </a:cubicBezTo>
                    <a:cubicBezTo>
                      <a:pt x="141" y="250"/>
                      <a:pt x="142" y="249"/>
                      <a:pt x="143" y="249"/>
                    </a:cubicBezTo>
                    <a:cubicBezTo>
                      <a:pt x="144" y="249"/>
                      <a:pt x="145" y="247"/>
                      <a:pt x="146" y="246"/>
                    </a:cubicBezTo>
                    <a:cubicBezTo>
                      <a:pt x="148" y="244"/>
                      <a:pt x="148" y="242"/>
                      <a:pt x="150" y="243"/>
                    </a:cubicBezTo>
                    <a:cubicBezTo>
                      <a:pt x="152" y="243"/>
                      <a:pt x="153" y="240"/>
                      <a:pt x="157" y="238"/>
                    </a:cubicBezTo>
                    <a:cubicBezTo>
                      <a:pt x="161" y="236"/>
                      <a:pt x="164" y="239"/>
                      <a:pt x="166" y="238"/>
                    </a:cubicBezTo>
                    <a:cubicBezTo>
                      <a:pt x="168" y="236"/>
                      <a:pt x="170" y="236"/>
                      <a:pt x="170" y="237"/>
                    </a:cubicBezTo>
                    <a:cubicBezTo>
                      <a:pt x="170" y="239"/>
                      <a:pt x="173" y="241"/>
                      <a:pt x="173" y="243"/>
                    </a:cubicBezTo>
                    <a:cubicBezTo>
                      <a:pt x="174" y="244"/>
                      <a:pt x="177" y="245"/>
                      <a:pt x="178" y="245"/>
                    </a:cubicBezTo>
                    <a:cubicBezTo>
                      <a:pt x="179" y="245"/>
                      <a:pt x="179" y="244"/>
                      <a:pt x="179" y="244"/>
                    </a:cubicBezTo>
                    <a:cubicBezTo>
                      <a:pt x="181" y="243"/>
                      <a:pt x="185" y="244"/>
                      <a:pt x="185" y="247"/>
                    </a:cubicBezTo>
                    <a:cubicBezTo>
                      <a:pt x="185" y="249"/>
                      <a:pt x="185" y="251"/>
                      <a:pt x="187" y="251"/>
                    </a:cubicBezTo>
                    <a:cubicBezTo>
                      <a:pt x="188" y="251"/>
                      <a:pt x="190" y="251"/>
                      <a:pt x="190" y="255"/>
                    </a:cubicBezTo>
                    <a:cubicBezTo>
                      <a:pt x="190" y="259"/>
                      <a:pt x="191" y="263"/>
                      <a:pt x="188" y="267"/>
                    </a:cubicBezTo>
                    <a:cubicBezTo>
                      <a:pt x="184" y="270"/>
                      <a:pt x="180" y="276"/>
                      <a:pt x="181" y="278"/>
                    </a:cubicBezTo>
                    <a:cubicBezTo>
                      <a:pt x="182" y="280"/>
                      <a:pt x="180" y="283"/>
                      <a:pt x="183" y="282"/>
                    </a:cubicBezTo>
                    <a:cubicBezTo>
                      <a:pt x="185" y="281"/>
                      <a:pt x="191" y="282"/>
                      <a:pt x="190" y="283"/>
                    </a:cubicBezTo>
                    <a:cubicBezTo>
                      <a:pt x="189" y="285"/>
                      <a:pt x="190" y="290"/>
                      <a:pt x="192" y="290"/>
                    </a:cubicBezTo>
                    <a:cubicBezTo>
                      <a:pt x="195" y="290"/>
                      <a:pt x="196" y="291"/>
                      <a:pt x="195" y="294"/>
                    </a:cubicBezTo>
                    <a:cubicBezTo>
                      <a:pt x="195" y="296"/>
                      <a:pt x="194" y="299"/>
                      <a:pt x="195" y="299"/>
                    </a:cubicBezTo>
                    <a:cubicBezTo>
                      <a:pt x="197" y="299"/>
                      <a:pt x="200" y="299"/>
                      <a:pt x="200" y="301"/>
                    </a:cubicBezTo>
                    <a:cubicBezTo>
                      <a:pt x="200" y="303"/>
                      <a:pt x="201" y="305"/>
                      <a:pt x="205" y="304"/>
                    </a:cubicBezTo>
                    <a:cubicBezTo>
                      <a:pt x="207" y="303"/>
                      <a:pt x="208" y="302"/>
                      <a:pt x="209" y="303"/>
                    </a:cubicBezTo>
                    <a:cubicBezTo>
                      <a:pt x="210" y="303"/>
                      <a:pt x="210" y="306"/>
                      <a:pt x="213" y="307"/>
                    </a:cubicBezTo>
                    <a:cubicBezTo>
                      <a:pt x="215" y="307"/>
                      <a:pt x="214" y="301"/>
                      <a:pt x="213" y="300"/>
                    </a:cubicBezTo>
                    <a:cubicBezTo>
                      <a:pt x="212" y="299"/>
                      <a:pt x="213" y="295"/>
                      <a:pt x="214" y="296"/>
                    </a:cubicBezTo>
                    <a:cubicBezTo>
                      <a:pt x="215" y="297"/>
                      <a:pt x="218" y="296"/>
                      <a:pt x="219" y="294"/>
                    </a:cubicBezTo>
                    <a:cubicBezTo>
                      <a:pt x="221" y="292"/>
                      <a:pt x="224" y="296"/>
                      <a:pt x="226" y="294"/>
                    </a:cubicBezTo>
                    <a:cubicBezTo>
                      <a:pt x="227" y="291"/>
                      <a:pt x="230" y="295"/>
                      <a:pt x="233" y="294"/>
                    </a:cubicBezTo>
                    <a:cubicBezTo>
                      <a:pt x="235" y="292"/>
                      <a:pt x="237" y="295"/>
                      <a:pt x="238" y="293"/>
                    </a:cubicBezTo>
                    <a:cubicBezTo>
                      <a:pt x="239" y="291"/>
                      <a:pt x="243" y="288"/>
                      <a:pt x="244" y="289"/>
                    </a:cubicBezTo>
                    <a:cubicBezTo>
                      <a:pt x="245" y="290"/>
                      <a:pt x="246" y="291"/>
                      <a:pt x="251" y="292"/>
                    </a:cubicBezTo>
                    <a:cubicBezTo>
                      <a:pt x="256" y="293"/>
                      <a:pt x="253" y="295"/>
                      <a:pt x="253" y="297"/>
                    </a:cubicBezTo>
                    <a:cubicBezTo>
                      <a:pt x="253" y="298"/>
                      <a:pt x="259" y="303"/>
                      <a:pt x="261" y="303"/>
                    </a:cubicBezTo>
                    <a:cubicBezTo>
                      <a:pt x="262" y="303"/>
                      <a:pt x="262" y="303"/>
                      <a:pt x="263" y="304"/>
                    </a:cubicBezTo>
                    <a:cubicBezTo>
                      <a:pt x="264" y="303"/>
                      <a:pt x="267" y="305"/>
                      <a:pt x="268" y="303"/>
                    </a:cubicBezTo>
                    <a:cubicBezTo>
                      <a:pt x="268" y="301"/>
                      <a:pt x="271" y="301"/>
                      <a:pt x="272" y="303"/>
                    </a:cubicBezTo>
                    <a:cubicBezTo>
                      <a:pt x="273" y="305"/>
                      <a:pt x="274" y="305"/>
                      <a:pt x="277" y="303"/>
                    </a:cubicBezTo>
                    <a:cubicBezTo>
                      <a:pt x="279" y="301"/>
                      <a:pt x="280" y="305"/>
                      <a:pt x="279" y="306"/>
                    </a:cubicBezTo>
                    <a:cubicBezTo>
                      <a:pt x="277" y="308"/>
                      <a:pt x="278" y="311"/>
                      <a:pt x="281" y="313"/>
                    </a:cubicBezTo>
                    <a:cubicBezTo>
                      <a:pt x="283" y="316"/>
                      <a:pt x="283" y="312"/>
                      <a:pt x="283" y="310"/>
                    </a:cubicBezTo>
                    <a:cubicBezTo>
                      <a:pt x="282" y="308"/>
                      <a:pt x="287" y="306"/>
                      <a:pt x="294" y="303"/>
                    </a:cubicBezTo>
                    <a:cubicBezTo>
                      <a:pt x="302" y="301"/>
                      <a:pt x="310" y="295"/>
                      <a:pt x="310" y="294"/>
                    </a:cubicBezTo>
                    <a:cubicBezTo>
                      <a:pt x="310" y="293"/>
                      <a:pt x="315" y="296"/>
                      <a:pt x="318" y="294"/>
                    </a:cubicBezTo>
                    <a:cubicBezTo>
                      <a:pt x="320" y="292"/>
                      <a:pt x="329" y="292"/>
                      <a:pt x="331" y="292"/>
                    </a:cubicBezTo>
                    <a:cubicBezTo>
                      <a:pt x="334" y="292"/>
                      <a:pt x="334" y="290"/>
                      <a:pt x="336" y="288"/>
                    </a:cubicBezTo>
                    <a:cubicBezTo>
                      <a:pt x="339" y="286"/>
                      <a:pt x="338" y="285"/>
                      <a:pt x="341" y="284"/>
                    </a:cubicBezTo>
                    <a:cubicBezTo>
                      <a:pt x="344" y="283"/>
                      <a:pt x="346" y="281"/>
                      <a:pt x="346" y="279"/>
                    </a:cubicBezTo>
                    <a:cubicBezTo>
                      <a:pt x="346" y="278"/>
                      <a:pt x="351" y="277"/>
                      <a:pt x="351" y="276"/>
                    </a:cubicBezTo>
                    <a:cubicBezTo>
                      <a:pt x="351" y="274"/>
                      <a:pt x="355" y="274"/>
                      <a:pt x="355" y="272"/>
                    </a:cubicBezTo>
                    <a:cubicBezTo>
                      <a:pt x="355" y="270"/>
                      <a:pt x="358" y="270"/>
                      <a:pt x="359" y="269"/>
                    </a:cubicBezTo>
                    <a:cubicBezTo>
                      <a:pt x="360" y="267"/>
                      <a:pt x="358" y="263"/>
                      <a:pt x="360" y="263"/>
                    </a:cubicBezTo>
                    <a:cubicBezTo>
                      <a:pt x="362" y="262"/>
                      <a:pt x="359" y="260"/>
                      <a:pt x="359" y="259"/>
                    </a:cubicBezTo>
                    <a:cubicBezTo>
                      <a:pt x="358" y="258"/>
                      <a:pt x="362" y="257"/>
                      <a:pt x="364" y="256"/>
                    </a:cubicBezTo>
                    <a:cubicBezTo>
                      <a:pt x="366" y="255"/>
                      <a:pt x="368" y="253"/>
                      <a:pt x="368" y="251"/>
                    </a:cubicBezTo>
                    <a:cubicBezTo>
                      <a:pt x="368" y="248"/>
                      <a:pt x="372" y="246"/>
                      <a:pt x="373" y="246"/>
                    </a:cubicBezTo>
                    <a:cubicBezTo>
                      <a:pt x="375" y="245"/>
                      <a:pt x="375" y="242"/>
                      <a:pt x="375" y="239"/>
                    </a:cubicBezTo>
                    <a:cubicBezTo>
                      <a:pt x="374" y="236"/>
                      <a:pt x="378" y="237"/>
                      <a:pt x="376" y="236"/>
                    </a:cubicBezTo>
                    <a:cubicBezTo>
                      <a:pt x="375" y="235"/>
                      <a:pt x="377" y="232"/>
                      <a:pt x="380" y="231"/>
                    </a:cubicBezTo>
                    <a:cubicBezTo>
                      <a:pt x="382" y="230"/>
                      <a:pt x="378" y="229"/>
                      <a:pt x="376" y="230"/>
                    </a:cubicBezTo>
                    <a:cubicBezTo>
                      <a:pt x="375" y="231"/>
                      <a:pt x="373" y="227"/>
                      <a:pt x="372" y="229"/>
                    </a:cubicBezTo>
                    <a:cubicBezTo>
                      <a:pt x="370" y="230"/>
                      <a:pt x="366" y="228"/>
                      <a:pt x="369" y="227"/>
                    </a:cubicBezTo>
                    <a:cubicBezTo>
                      <a:pt x="371" y="226"/>
                      <a:pt x="375" y="223"/>
                      <a:pt x="377" y="223"/>
                    </a:cubicBezTo>
                    <a:cubicBezTo>
                      <a:pt x="379" y="222"/>
                      <a:pt x="375" y="218"/>
                      <a:pt x="372" y="218"/>
                    </a:cubicBezTo>
                    <a:cubicBezTo>
                      <a:pt x="370" y="218"/>
                      <a:pt x="368" y="213"/>
                      <a:pt x="365" y="213"/>
                    </a:cubicBezTo>
                    <a:cubicBezTo>
                      <a:pt x="363" y="213"/>
                      <a:pt x="367" y="211"/>
                      <a:pt x="370" y="213"/>
                    </a:cubicBezTo>
                    <a:cubicBezTo>
                      <a:pt x="372" y="214"/>
                      <a:pt x="376" y="216"/>
                      <a:pt x="377" y="214"/>
                    </a:cubicBezTo>
                    <a:cubicBezTo>
                      <a:pt x="378" y="213"/>
                      <a:pt x="372" y="208"/>
                      <a:pt x="370" y="207"/>
                    </a:cubicBezTo>
                    <a:cubicBezTo>
                      <a:pt x="368" y="205"/>
                      <a:pt x="370" y="203"/>
                      <a:pt x="369" y="202"/>
                    </a:cubicBezTo>
                    <a:cubicBezTo>
                      <a:pt x="367" y="201"/>
                      <a:pt x="364" y="195"/>
                      <a:pt x="363" y="192"/>
                    </a:cubicBezTo>
                    <a:cubicBezTo>
                      <a:pt x="363" y="189"/>
                      <a:pt x="358" y="189"/>
                      <a:pt x="356" y="187"/>
                    </a:cubicBezTo>
                    <a:cubicBezTo>
                      <a:pt x="355" y="185"/>
                      <a:pt x="356" y="181"/>
                      <a:pt x="360" y="180"/>
                    </a:cubicBezTo>
                    <a:cubicBezTo>
                      <a:pt x="364" y="178"/>
                      <a:pt x="362" y="175"/>
                      <a:pt x="364" y="175"/>
                    </a:cubicBezTo>
                    <a:cubicBezTo>
                      <a:pt x="366" y="176"/>
                      <a:pt x="367" y="175"/>
                      <a:pt x="368" y="172"/>
                    </a:cubicBezTo>
                    <a:cubicBezTo>
                      <a:pt x="370" y="170"/>
                      <a:pt x="372" y="171"/>
                      <a:pt x="373" y="170"/>
                    </a:cubicBezTo>
                    <a:cubicBezTo>
                      <a:pt x="375" y="168"/>
                      <a:pt x="380" y="168"/>
                      <a:pt x="382" y="167"/>
                    </a:cubicBezTo>
                    <a:cubicBezTo>
                      <a:pt x="384" y="166"/>
                      <a:pt x="380" y="161"/>
                      <a:pt x="378" y="162"/>
                    </a:cubicBezTo>
                    <a:cubicBezTo>
                      <a:pt x="375" y="163"/>
                      <a:pt x="372" y="162"/>
                      <a:pt x="370" y="159"/>
                    </a:cubicBezTo>
                    <a:cubicBezTo>
                      <a:pt x="368" y="156"/>
                      <a:pt x="363" y="164"/>
                      <a:pt x="359" y="166"/>
                    </a:cubicBezTo>
                    <a:cubicBezTo>
                      <a:pt x="355" y="167"/>
                      <a:pt x="353" y="162"/>
                      <a:pt x="354" y="159"/>
                    </a:cubicBezTo>
                    <a:cubicBezTo>
                      <a:pt x="356" y="156"/>
                      <a:pt x="351" y="156"/>
                      <a:pt x="346" y="156"/>
                    </a:cubicBezTo>
                    <a:cubicBezTo>
                      <a:pt x="341" y="157"/>
                      <a:pt x="343" y="147"/>
                      <a:pt x="346" y="146"/>
                    </a:cubicBezTo>
                    <a:cubicBezTo>
                      <a:pt x="349" y="146"/>
                      <a:pt x="354" y="149"/>
                      <a:pt x="356" y="143"/>
                    </a:cubicBezTo>
                    <a:cubicBezTo>
                      <a:pt x="358" y="138"/>
                      <a:pt x="361" y="142"/>
                      <a:pt x="365" y="137"/>
                    </a:cubicBezTo>
                    <a:cubicBezTo>
                      <a:pt x="370" y="132"/>
                      <a:pt x="375" y="128"/>
                      <a:pt x="379" y="132"/>
                    </a:cubicBezTo>
                    <a:cubicBezTo>
                      <a:pt x="383" y="135"/>
                      <a:pt x="375" y="140"/>
                      <a:pt x="373" y="143"/>
                    </a:cubicBezTo>
                    <a:cubicBezTo>
                      <a:pt x="372" y="145"/>
                      <a:pt x="375" y="146"/>
                      <a:pt x="372" y="149"/>
                    </a:cubicBezTo>
                    <a:cubicBezTo>
                      <a:pt x="370" y="151"/>
                      <a:pt x="373" y="152"/>
                      <a:pt x="378" y="149"/>
                    </a:cubicBezTo>
                    <a:cubicBezTo>
                      <a:pt x="382" y="146"/>
                      <a:pt x="388" y="142"/>
                      <a:pt x="393" y="140"/>
                    </a:cubicBezTo>
                    <a:cubicBezTo>
                      <a:pt x="394" y="140"/>
                      <a:pt x="395" y="140"/>
                      <a:pt x="396" y="140"/>
                    </a:cubicBezTo>
                    <a:cubicBezTo>
                      <a:pt x="397" y="138"/>
                      <a:pt x="398" y="137"/>
                      <a:pt x="399" y="136"/>
                    </a:cubicBezTo>
                    <a:cubicBezTo>
                      <a:pt x="402" y="135"/>
                      <a:pt x="412" y="130"/>
                      <a:pt x="414" y="128"/>
                    </a:cubicBezTo>
                    <a:cubicBezTo>
                      <a:pt x="415" y="126"/>
                      <a:pt x="417" y="122"/>
                      <a:pt x="419" y="122"/>
                    </a:cubicBezTo>
                    <a:cubicBezTo>
                      <a:pt x="421" y="122"/>
                      <a:pt x="421" y="124"/>
                      <a:pt x="424" y="124"/>
                    </a:cubicBezTo>
                    <a:cubicBezTo>
                      <a:pt x="427" y="124"/>
                      <a:pt x="431" y="125"/>
                      <a:pt x="429" y="123"/>
                    </a:cubicBezTo>
                    <a:cubicBezTo>
                      <a:pt x="428" y="120"/>
                      <a:pt x="429" y="120"/>
                      <a:pt x="432" y="120"/>
                    </a:cubicBezTo>
                    <a:cubicBezTo>
                      <a:pt x="436" y="119"/>
                      <a:pt x="436" y="116"/>
                      <a:pt x="438" y="116"/>
                    </a:cubicBezTo>
                    <a:cubicBezTo>
                      <a:pt x="441" y="116"/>
                      <a:pt x="440" y="109"/>
                      <a:pt x="443" y="109"/>
                    </a:cubicBezTo>
                    <a:cubicBezTo>
                      <a:pt x="445" y="109"/>
                      <a:pt x="446" y="113"/>
                      <a:pt x="450" y="112"/>
                    </a:cubicBezTo>
                    <a:cubicBezTo>
                      <a:pt x="450" y="112"/>
                      <a:pt x="451" y="112"/>
                      <a:pt x="452" y="112"/>
                    </a:cubicBezTo>
                    <a:cubicBezTo>
                      <a:pt x="452" y="112"/>
                      <a:pt x="453" y="111"/>
                      <a:pt x="454" y="111"/>
                    </a:cubicBezTo>
                    <a:cubicBezTo>
                      <a:pt x="453" y="107"/>
                      <a:pt x="454" y="105"/>
                      <a:pt x="453" y="103"/>
                    </a:cubicBezTo>
                    <a:cubicBezTo>
                      <a:pt x="452" y="100"/>
                      <a:pt x="453" y="98"/>
                      <a:pt x="453" y="96"/>
                    </a:cubicBezTo>
                    <a:cubicBezTo>
                      <a:pt x="452" y="95"/>
                      <a:pt x="452" y="91"/>
                      <a:pt x="454" y="91"/>
                    </a:cubicBezTo>
                    <a:cubicBezTo>
                      <a:pt x="456" y="91"/>
                      <a:pt x="458" y="86"/>
                      <a:pt x="460" y="88"/>
                    </a:cubicBezTo>
                    <a:cubicBezTo>
                      <a:pt x="463" y="89"/>
                      <a:pt x="468" y="90"/>
                      <a:pt x="468" y="88"/>
                    </a:cubicBezTo>
                    <a:cubicBezTo>
                      <a:pt x="468" y="85"/>
                      <a:pt x="471" y="85"/>
                      <a:pt x="471" y="82"/>
                    </a:cubicBezTo>
                    <a:cubicBezTo>
                      <a:pt x="472" y="80"/>
                      <a:pt x="475" y="79"/>
                      <a:pt x="476" y="76"/>
                    </a:cubicBezTo>
                    <a:cubicBezTo>
                      <a:pt x="477" y="74"/>
                      <a:pt x="478" y="67"/>
                      <a:pt x="480" y="66"/>
                    </a:cubicBezTo>
                    <a:cubicBezTo>
                      <a:pt x="483" y="65"/>
                      <a:pt x="480" y="64"/>
                      <a:pt x="480" y="59"/>
                    </a:cubicBezTo>
                    <a:close/>
                    <a:moveTo>
                      <a:pt x="364" y="284"/>
                    </a:moveTo>
                    <a:cubicBezTo>
                      <a:pt x="361" y="294"/>
                      <a:pt x="367" y="299"/>
                      <a:pt x="368" y="298"/>
                    </a:cubicBezTo>
                    <a:cubicBezTo>
                      <a:pt x="370" y="297"/>
                      <a:pt x="380" y="276"/>
                      <a:pt x="378" y="273"/>
                    </a:cubicBezTo>
                    <a:cubicBezTo>
                      <a:pt x="376" y="270"/>
                      <a:pt x="366" y="275"/>
                      <a:pt x="364" y="284"/>
                    </a:cubicBezTo>
                    <a:close/>
                    <a:moveTo>
                      <a:pt x="279" y="317"/>
                    </a:moveTo>
                    <a:cubicBezTo>
                      <a:pt x="276" y="317"/>
                      <a:pt x="268" y="321"/>
                      <a:pt x="271" y="328"/>
                    </a:cubicBezTo>
                    <a:cubicBezTo>
                      <a:pt x="274" y="334"/>
                      <a:pt x="284" y="330"/>
                      <a:pt x="285" y="327"/>
                    </a:cubicBezTo>
                    <a:cubicBezTo>
                      <a:pt x="285" y="324"/>
                      <a:pt x="289" y="320"/>
                      <a:pt x="289" y="318"/>
                    </a:cubicBezTo>
                    <a:cubicBezTo>
                      <a:pt x="288" y="316"/>
                      <a:pt x="282" y="317"/>
                      <a:pt x="279" y="3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7074079" y="3738475"/>
                <a:ext cx="179426" cy="250945"/>
              </a:xfrm>
              <a:custGeom>
                <a:rect b="b" l="l" r="r" t="t"/>
                <a:pathLst>
                  <a:path extrusionOk="0" h="109" w="78">
                    <a:moveTo>
                      <a:pt x="41" y="42"/>
                    </a:moveTo>
                    <a:cubicBezTo>
                      <a:pt x="46" y="41"/>
                      <a:pt x="52" y="47"/>
                      <a:pt x="51" y="49"/>
                    </a:cubicBezTo>
                    <a:cubicBezTo>
                      <a:pt x="50" y="51"/>
                      <a:pt x="51" y="58"/>
                      <a:pt x="53" y="56"/>
                    </a:cubicBezTo>
                    <a:cubicBezTo>
                      <a:pt x="56" y="54"/>
                      <a:pt x="59" y="57"/>
                      <a:pt x="57" y="60"/>
                    </a:cubicBezTo>
                    <a:cubicBezTo>
                      <a:pt x="55" y="63"/>
                      <a:pt x="60" y="66"/>
                      <a:pt x="61" y="70"/>
                    </a:cubicBezTo>
                    <a:cubicBezTo>
                      <a:pt x="62" y="74"/>
                      <a:pt x="64" y="71"/>
                      <a:pt x="63" y="68"/>
                    </a:cubicBezTo>
                    <a:cubicBezTo>
                      <a:pt x="63" y="65"/>
                      <a:pt x="64" y="65"/>
                      <a:pt x="67" y="63"/>
                    </a:cubicBezTo>
                    <a:cubicBezTo>
                      <a:pt x="70" y="61"/>
                      <a:pt x="67" y="57"/>
                      <a:pt x="65" y="53"/>
                    </a:cubicBezTo>
                    <a:cubicBezTo>
                      <a:pt x="63" y="49"/>
                      <a:pt x="56" y="51"/>
                      <a:pt x="56" y="47"/>
                    </a:cubicBezTo>
                    <a:cubicBezTo>
                      <a:pt x="56" y="43"/>
                      <a:pt x="51" y="42"/>
                      <a:pt x="50" y="40"/>
                    </a:cubicBezTo>
                    <a:cubicBezTo>
                      <a:pt x="50" y="38"/>
                      <a:pt x="43" y="35"/>
                      <a:pt x="39" y="38"/>
                    </a:cubicBezTo>
                    <a:cubicBezTo>
                      <a:pt x="35" y="40"/>
                      <a:pt x="38" y="34"/>
                      <a:pt x="35" y="30"/>
                    </a:cubicBezTo>
                    <a:cubicBezTo>
                      <a:pt x="32" y="27"/>
                      <a:pt x="37" y="23"/>
                      <a:pt x="41" y="19"/>
                    </a:cubicBezTo>
                    <a:cubicBezTo>
                      <a:pt x="44" y="15"/>
                      <a:pt x="40" y="9"/>
                      <a:pt x="40" y="6"/>
                    </a:cubicBezTo>
                    <a:cubicBezTo>
                      <a:pt x="41" y="3"/>
                      <a:pt x="40" y="2"/>
                      <a:pt x="39" y="3"/>
                    </a:cubicBezTo>
                    <a:cubicBezTo>
                      <a:pt x="37" y="4"/>
                      <a:pt x="30" y="0"/>
                      <a:pt x="27" y="2"/>
                    </a:cubicBezTo>
                    <a:cubicBezTo>
                      <a:pt x="24" y="4"/>
                      <a:pt x="27" y="20"/>
                      <a:pt x="25" y="21"/>
                    </a:cubicBezTo>
                    <a:cubicBezTo>
                      <a:pt x="24" y="22"/>
                      <a:pt x="22" y="18"/>
                      <a:pt x="22" y="20"/>
                    </a:cubicBezTo>
                    <a:cubicBezTo>
                      <a:pt x="21" y="22"/>
                      <a:pt x="22" y="31"/>
                      <a:pt x="24" y="31"/>
                    </a:cubicBezTo>
                    <a:cubicBezTo>
                      <a:pt x="26" y="31"/>
                      <a:pt x="27" y="33"/>
                      <a:pt x="26" y="37"/>
                    </a:cubicBezTo>
                    <a:cubicBezTo>
                      <a:pt x="25" y="41"/>
                      <a:pt x="29" y="41"/>
                      <a:pt x="34" y="40"/>
                    </a:cubicBezTo>
                    <a:cubicBezTo>
                      <a:pt x="39" y="38"/>
                      <a:pt x="37" y="43"/>
                      <a:pt x="41" y="42"/>
                    </a:cubicBezTo>
                    <a:close/>
                    <a:moveTo>
                      <a:pt x="26" y="44"/>
                    </a:moveTo>
                    <a:cubicBezTo>
                      <a:pt x="27" y="48"/>
                      <a:pt x="29" y="54"/>
                      <a:pt x="34" y="53"/>
                    </a:cubicBezTo>
                    <a:cubicBezTo>
                      <a:pt x="39" y="51"/>
                      <a:pt x="26" y="42"/>
                      <a:pt x="26" y="44"/>
                    </a:cubicBezTo>
                    <a:close/>
                    <a:moveTo>
                      <a:pt x="39" y="67"/>
                    </a:moveTo>
                    <a:cubicBezTo>
                      <a:pt x="41" y="67"/>
                      <a:pt x="44" y="67"/>
                      <a:pt x="44" y="65"/>
                    </a:cubicBezTo>
                    <a:cubicBezTo>
                      <a:pt x="44" y="63"/>
                      <a:pt x="47" y="69"/>
                      <a:pt x="44" y="71"/>
                    </a:cubicBezTo>
                    <a:cubicBezTo>
                      <a:pt x="42" y="73"/>
                      <a:pt x="42" y="79"/>
                      <a:pt x="46" y="80"/>
                    </a:cubicBezTo>
                    <a:cubicBezTo>
                      <a:pt x="49" y="81"/>
                      <a:pt x="55" y="69"/>
                      <a:pt x="54" y="67"/>
                    </a:cubicBezTo>
                    <a:cubicBezTo>
                      <a:pt x="53" y="65"/>
                      <a:pt x="50" y="69"/>
                      <a:pt x="51" y="66"/>
                    </a:cubicBezTo>
                    <a:cubicBezTo>
                      <a:pt x="52" y="63"/>
                      <a:pt x="43" y="56"/>
                      <a:pt x="39" y="56"/>
                    </a:cubicBezTo>
                    <a:cubicBezTo>
                      <a:pt x="35" y="57"/>
                      <a:pt x="37" y="68"/>
                      <a:pt x="39" y="67"/>
                    </a:cubicBezTo>
                    <a:close/>
                    <a:moveTo>
                      <a:pt x="11" y="72"/>
                    </a:moveTo>
                    <a:cubicBezTo>
                      <a:pt x="8" y="76"/>
                      <a:pt x="0" y="83"/>
                      <a:pt x="1" y="85"/>
                    </a:cubicBezTo>
                    <a:cubicBezTo>
                      <a:pt x="3" y="88"/>
                      <a:pt x="11" y="75"/>
                      <a:pt x="16" y="72"/>
                    </a:cubicBezTo>
                    <a:cubicBezTo>
                      <a:pt x="20" y="68"/>
                      <a:pt x="19" y="66"/>
                      <a:pt x="18" y="63"/>
                    </a:cubicBezTo>
                    <a:cubicBezTo>
                      <a:pt x="16" y="60"/>
                      <a:pt x="15" y="68"/>
                      <a:pt x="11" y="72"/>
                    </a:cubicBezTo>
                    <a:close/>
                    <a:moveTo>
                      <a:pt x="54" y="77"/>
                    </a:moveTo>
                    <a:cubicBezTo>
                      <a:pt x="55" y="79"/>
                      <a:pt x="62" y="75"/>
                      <a:pt x="60" y="73"/>
                    </a:cubicBezTo>
                    <a:cubicBezTo>
                      <a:pt x="58" y="70"/>
                      <a:pt x="53" y="75"/>
                      <a:pt x="54" y="77"/>
                    </a:cubicBezTo>
                    <a:close/>
                    <a:moveTo>
                      <a:pt x="75" y="95"/>
                    </a:moveTo>
                    <a:cubicBezTo>
                      <a:pt x="78" y="92"/>
                      <a:pt x="73" y="83"/>
                      <a:pt x="73" y="77"/>
                    </a:cubicBezTo>
                    <a:cubicBezTo>
                      <a:pt x="73" y="72"/>
                      <a:pt x="65" y="73"/>
                      <a:pt x="68" y="77"/>
                    </a:cubicBezTo>
                    <a:cubicBezTo>
                      <a:pt x="70" y="80"/>
                      <a:pt x="63" y="78"/>
                      <a:pt x="63" y="81"/>
                    </a:cubicBezTo>
                    <a:cubicBezTo>
                      <a:pt x="63" y="85"/>
                      <a:pt x="58" y="82"/>
                      <a:pt x="58" y="85"/>
                    </a:cubicBezTo>
                    <a:cubicBezTo>
                      <a:pt x="58" y="88"/>
                      <a:pt x="53" y="85"/>
                      <a:pt x="51" y="83"/>
                    </a:cubicBezTo>
                    <a:cubicBezTo>
                      <a:pt x="49" y="81"/>
                      <a:pt x="45" y="88"/>
                      <a:pt x="42" y="88"/>
                    </a:cubicBezTo>
                    <a:cubicBezTo>
                      <a:pt x="38" y="89"/>
                      <a:pt x="36" y="97"/>
                      <a:pt x="39" y="97"/>
                    </a:cubicBezTo>
                    <a:cubicBezTo>
                      <a:pt x="42" y="97"/>
                      <a:pt x="43" y="93"/>
                      <a:pt x="46" y="93"/>
                    </a:cubicBezTo>
                    <a:cubicBezTo>
                      <a:pt x="49" y="93"/>
                      <a:pt x="48" y="90"/>
                      <a:pt x="52" y="91"/>
                    </a:cubicBezTo>
                    <a:cubicBezTo>
                      <a:pt x="56" y="92"/>
                      <a:pt x="53" y="104"/>
                      <a:pt x="58" y="105"/>
                    </a:cubicBezTo>
                    <a:cubicBezTo>
                      <a:pt x="64" y="106"/>
                      <a:pt x="64" y="109"/>
                      <a:pt x="67" y="109"/>
                    </a:cubicBezTo>
                    <a:cubicBezTo>
                      <a:pt x="69" y="109"/>
                      <a:pt x="66" y="101"/>
                      <a:pt x="67" y="99"/>
                    </a:cubicBezTo>
                    <a:cubicBezTo>
                      <a:pt x="67" y="96"/>
                      <a:pt x="72" y="98"/>
                      <a:pt x="75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7515742" y="4143751"/>
                <a:ext cx="235888" cy="150567"/>
              </a:xfrm>
              <a:custGeom>
                <a:rect b="b" l="l" r="r" t="t"/>
                <a:pathLst>
                  <a:path extrusionOk="0" h="65" w="102">
                    <a:moveTo>
                      <a:pt x="74" y="59"/>
                    </a:moveTo>
                    <a:cubicBezTo>
                      <a:pt x="72" y="59"/>
                      <a:pt x="68" y="56"/>
                      <a:pt x="68" y="54"/>
                    </a:cubicBezTo>
                    <a:cubicBezTo>
                      <a:pt x="68" y="52"/>
                      <a:pt x="63" y="52"/>
                      <a:pt x="60" y="50"/>
                    </a:cubicBezTo>
                    <a:cubicBezTo>
                      <a:pt x="56" y="48"/>
                      <a:pt x="58" y="41"/>
                      <a:pt x="54" y="39"/>
                    </a:cubicBezTo>
                    <a:cubicBezTo>
                      <a:pt x="51" y="38"/>
                      <a:pt x="48" y="33"/>
                      <a:pt x="52" y="33"/>
                    </a:cubicBezTo>
                    <a:cubicBezTo>
                      <a:pt x="56" y="33"/>
                      <a:pt x="57" y="31"/>
                      <a:pt x="54" y="28"/>
                    </a:cubicBezTo>
                    <a:cubicBezTo>
                      <a:pt x="51" y="24"/>
                      <a:pt x="38" y="23"/>
                      <a:pt x="38" y="19"/>
                    </a:cubicBezTo>
                    <a:cubicBezTo>
                      <a:pt x="37" y="14"/>
                      <a:pt x="16" y="4"/>
                      <a:pt x="6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3" y="52"/>
                      <a:pt x="5" y="53"/>
                      <a:pt x="9" y="53"/>
                    </a:cubicBezTo>
                    <a:cubicBezTo>
                      <a:pt x="19" y="54"/>
                      <a:pt x="17" y="48"/>
                      <a:pt x="19" y="48"/>
                    </a:cubicBezTo>
                    <a:cubicBezTo>
                      <a:pt x="21" y="48"/>
                      <a:pt x="21" y="44"/>
                      <a:pt x="23" y="42"/>
                    </a:cubicBezTo>
                    <a:cubicBezTo>
                      <a:pt x="26" y="39"/>
                      <a:pt x="35" y="41"/>
                      <a:pt x="40" y="46"/>
                    </a:cubicBezTo>
                    <a:cubicBezTo>
                      <a:pt x="46" y="50"/>
                      <a:pt x="52" y="63"/>
                      <a:pt x="58" y="61"/>
                    </a:cubicBezTo>
                    <a:cubicBezTo>
                      <a:pt x="64" y="60"/>
                      <a:pt x="70" y="65"/>
                      <a:pt x="75" y="64"/>
                    </a:cubicBezTo>
                    <a:cubicBezTo>
                      <a:pt x="80" y="64"/>
                      <a:pt x="75" y="60"/>
                      <a:pt x="74" y="59"/>
                    </a:cubicBezTo>
                    <a:close/>
                    <a:moveTo>
                      <a:pt x="87" y="17"/>
                    </a:moveTo>
                    <a:cubicBezTo>
                      <a:pt x="87" y="19"/>
                      <a:pt x="83" y="20"/>
                      <a:pt x="77" y="23"/>
                    </a:cubicBezTo>
                    <a:cubicBezTo>
                      <a:pt x="71" y="25"/>
                      <a:pt x="61" y="20"/>
                      <a:pt x="60" y="24"/>
                    </a:cubicBezTo>
                    <a:cubicBezTo>
                      <a:pt x="60" y="26"/>
                      <a:pt x="67" y="29"/>
                      <a:pt x="73" y="29"/>
                    </a:cubicBezTo>
                    <a:cubicBezTo>
                      <a:pt x="80" y="29"/>
                      <a:pt x="90" y="23"/>
                      <a:pt x="90" y="21"/>
                    </a:cubicBezTo>
                    <a:cubicBezTo>
                      <a:pt x="90" y="19"/>
                      <a:pt x="94" y="16"/>
                      <a:pt x="92" y="14"/>
                    </a:cubicBezTo>
                    <a:cubicBezTo>
                      <a:pt x="91" y="12"/>
                      <a:pt x="87" y="15"/>
                      <a:pt x="87" y="17"/>
                    </a:cubicBezTo>
                    <a:close/>
                    <a:moveTo>
                      <a:pt x="95" y="8"/>
                    </a:moveTo>
                    <a:cubicBezTo>
                      <a:pt x="91" y="6"/>
                      <a:pt x="88" y="4"/>
                      <a:pt x="93" y="9"/>
                    </a:cubicBezTo>
                    <a:cubicBezTo>
                      <a:pt x="98" y="13"/>
                      <a:pt x="95" y="17"/>
                      <a:pt x="98" y="16"/>
                    </a:cubicBezTo>
                    <a:cubicBezTo>
                      <a:pt x="102" y="15"/>
                      <a:pt x="99" y="10"/>
                      <a:pt x="95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6397782" y="3909118"/>
                <a:ext cx="40151" cy="77793"/>
              </a:xfrm>
              <a:custGeom>
                <a:rect b="b" l="l" r="r" t="t"/>
                <a:pathLst>
                  <a:path extrusionOk="0" h="34" w="17">
                    <a:moveTo>
                      <a:pt x="4" y="0"/>
                    </a:moveTo>
                    <a:cubicBezTo>
                      <a:pt x="1" y="1"/>
                      <a:pt x="2" y="5"/>
                      <a:pt x="1" y="8"/>
                    </a:cubicBezTo>
                    <a:cubicBezTo>
                      <a:pt x="0" y="11"/>
                      <a:pt x="0" y="14"/>
                      <a:pt x="0" y="19"/>
                    </a:cubicBezTo>
                    <a:cubicBezTo>
                      <a:pt x="1" y="23"/>
                      <a:pt x="0" y="28"/>
                      <a:pt x="4" y="31"/>
                    </a:cubicBezTo>
                    <a:cubicBezTo>
                      <a:pt x="9" y="34"/>
                      <a:pt x="16" y="26"/>
                      <a:pt x="17" y="19"/>
                    </a:cubicBezTo>
                    <a:cubicBezTo>
                      <a:pt x="17" y="13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5706428" y="4305611"/>
                <a:ext cx="138020" cy="272275"/>
              </a:xfrm>
              <a:custGeom>
                <a:rect b="b" l="l" r="r" t="t"/>
                <a:pathLst>
                  <a:path extrusionOk="0" h="118" w="60">
                    <a:moveTo>
                      <a:pt x="51" y="4"/>
                    </a:moveTo>
                    <a:cubicBezTo>
                      <a:pt x="50" y="0"/>
                      <a:pt x="49" y="5"/>
                      <a:pt x="48" y="6"/>
                    </a:cubicBezTo>
                    <a:cubicBezTo>
                      <a:pt x="47" y="7"/>
                      <a:pt x="47" y="10"/>
                      <a:pt x="47" y="12"/>
                    </a:cubicBezTo>
                    <a:cubicBezTo>
                      <a:pt x="47" y="14"/>
                      <a:pt x="44" y="16"/>
                      <a:pt x="42" y="16"/>
                    </a:cubicBezTo>
                    <a:cubicBezTo>
                      <a:pt x="40" y="15"/>
                      <a:pt x="37" y="17"/>
                      <a:pt x="38" y="19"/>
                    </a:cubicBezTo>
                    <a:cubicBezTo>
                      <a:pt x="39" y="22"/>
                      <a:pt x="37" y="21"/>
                      <a:pt x="38" y="23"/>
                    </a:cubicBezTo>
                    <a:cubicBezTo>
                      <a:pt x="39" y="26"/>
                      <a:pt x="35" y="28"/>
                      <a:pt x="32" y="28"/>
                    </a:cubicBezTo>
                    <a:cubicBezTo>
                      <a:pt x="28" y="29"/>
                      <a:pt x="24" y="35"/>
                      <a:pt x="21" y="34"/>
                    </a:cubicBezTo>
                    <a:cubicBezTo>
                      <a:pt x="17" y="34"/>
                      <a:pt x="13" y="36"/>
                      <a:pt x="10" y="36"/>
                    </a:cubicBezTo>
                    <a:cubicBezTo>
                      <a:pt x="7" y="36"/>
                      <a:pt x="9" y="42"/>
                      <a:pt x="7" y="47"/>
                    </a:cubicBezTo>
                    <a:cubicBezTo>
                      <a:pt x="5" y="51"/>
                      <a:pt x="6" y="56"/>
                      <a:pt x="8" y="61"/>
                    </a:cubicBezTo>
                    <a:cubicBezTo>
                      <a:pt x="10" y="66"/>
                      <a:pt x="12" y="71"/>
                      <a:pt x="6" y="78"/>
                    </a:cubicBezTo>
                    <a:cubicBezTo>
                      <a:pt x="0" y="85"/>
                      <a:pt x="1" y="92"/>
                      <a:pt x="3" y="97"/>
                    </a:cubicBezTo>
                    <a:cubicBezTo>
                      <a:pt x="5" y="102"/>
                      <a:pt x="5" y="109"/>
                      <a:pt x="8" y="112"/>
                    </a:cubicBezTo>
                    <a:cubicBezTo>
                      <a:pt x="11" y="115"/>
                      <a:pt x="20" y="118"/>
                      <a:pt x="23" y="116"/>
                    </a:cubicBezTo>
                    <a:cubicBezTo>
                      <a:pt x="25" y="113"/>
                      <a:pt x="28" y="116"/>
                      <a:pt x="31" y="113"/>
                    </a:cubicBezTo>
                    <a:cubicBezTo>
                      <a:pt x="34" y="109"/>
                      <a:pt x="38" y="91"/>
                      <a:pt x="42" y="79"/>
                    </a:cubicBezTo>
                    <a:cubicBezTo>
                      <a:pt x="47" y="67"/>
                      <a:pt x="52" y="51"/>
                      <a:pt x="51" y="47"/>
                    </a:cubicBezTo>
                    <a:cubicBezTo>
                      <a:pt x="51" y="44"/>
                      <a:pt x="54" y="42"/>
                      <a:pt x="53" y="38"/>
                    </a:cubicBezTo>
                    <a:cubicBezTo>
                      <a:pt x="51" y="35"/>
                      <a:pt x="53" y="31"/>
                      <a:pt x="55" y="33"/>
                    </a:cubicBezTo>
                    <a:cubicBezTo>
                      <a:pt x="57" y="36"/>
                      <a:pt x="59" y="36"/>
                      <a:pt x="60" y="32"/>
                    </a:cubicBezTo>
                    <a:cubicBezTo>
                      <a:pt x="60" y="29"/>
                      <a:pt x="57" y="23"/>
                      <a:pt x="57" y="17"/>
                    </a:cubicBezTo>
                    <a:cubicBezTo>
                      <a:pt x="56" y="12"/>
                      <a:pt x="52" y="7"/>
                      <a:pt x="51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5701409" y="3729692"/>
                <a:ext cx="222086" cy="133001"/>
              </a:xfrm>
              <a:custGeom>
                <a:rect b="b" l="l" r="r" t="t"/>
                <a:pathLst>
                  <a:path extrusionOk="0" h="58" w="96">
                    <a:moveTo>
                      <a:pt x="68" y="2"/>
                    </a:moveTo>
                    <a:cubicBezTo>
                      <a:pt x="64" y="3"/>
                      <a:pt x="54" y="2"/>
                      <a:pt x="52" y="3"/>
                    </a:cubicBezTo>
                    <a:cubicBezTo>
                      <a:pt x="51" y="4"/>
                      <a:pt x="41" y="11"/>
                      <a:pt x="40" y="14"/>
                    </a:cubicBezTo>
                    <a:cubicBezTo>
                      <a:pt x="38" y="17"/>
                      <a:pt x="36" y="17"/>
                      <a:pt x="34" y="16"/>
                    </a:cubicBezTo>
                    <a:cubicBezTo>
                      <a:pt x="32" y="14"/>
                      <a:pt x="24" y="15"/>
                      <a:pt x="23" y="14"/>
                    </a:cubicBezTo>
                    <a:cubicBezTo>
                      <a:pt x="22" y="13"/>
                      <a:pt x="16" y="13"/>
                      <a:pt x="13" y="13"/>
                    </a:cubicBezTo>
                    <a:cubicBezTo>
                      <a:pt x="10" y="14"/>
                      <a:pt x="9" y="12"/>
                      <a:pt x="7" y="12"/>
                    </a:cubicBezTo>
                    <a:cubicBezTo>
                      <a:pt x="6" y="13"/>
                      <a:pt x="4" y="14"/>
                      <a:pt x="4" y="15"/>
                    </a:cubicBezTo>
                    <a:cubicBezTo>
                      <a:pt x="3" y="16"/>
                      <a:pt x="4" y="19"/>
                      <a:pt x="4" y="19"/>
                    </a:cubicBezTo>
                    <a:cubicBezTo>
                      <a:pt x="4" y="20"/>
                      <a:pt x="2" y="20"/>
                      <a:pt x="0" y="22"/>
                    </a:cubicBezTo>
                    <a:cubicBezTo>
                      <a:pt x="1" y="23"/>
                      <a:pt x="1" y="25"/>
                      <a:pt x="1" y="26"/>
                    </a:cubicBezTo>
                    <a:cubicBezTo>
                      <a:pt x="0" y="29"/>
                      <a:pt x="1" y="36"/>
                      <a:pt x="3" y="39"/>
                    </a:cubicBezTo>
                    <a:cubicBezTo>
                      <a:pt x="6" y="43"/>
                      <a:pt x="5" y="50"/>
                      <a:pt x="6" y="51"/>
                    </a:cubicBezTo>
                    <a:cubicBezTo>
                      <a:pt x="7" y="52"/>
                      <a:pt x="17" y="52"/>
                      <a:pt x="21" y="49"/>
                    </a:cubicBezTo>
                    <a:cubicBezTo>
                      <a:pt x="25" y="47"/>
                      <a:pt x="28" y="46"/>
                      <a:pt x="31" y="46"/>
                    </a:cubicBezTo>
                    <a:cubicBezTo>
                      <a:pt x="34" y="46"/>
                      <a:pt x="39" y="43"/>
                      <a:pt x="40" y="42"/>
                    </a:cubicBezTo>
                    <a:cubicBezTo>
                      <a:pt x="41" y="40"/>
                      <a:pt x="46" y="40"/>
                      <a:pt x="48" y="41"/>
                    </a:cubicBezTo>
                    <a:cubicBezTo>
                      <a:pt x="50" y="41"/>
                      <a:pt x="52" y="39"/>
                      <a:pt x="54" y="36"/>
                    </a:cubicBezTo>
                    <a:cubicBezTo>
                      <a:pt x="56" y="34"/>
                      <a:pt x="64" y="33"/>
                      <a:pt x="71" y="31"/>
                    </a:cubicBezTo>
                    <a:cubicBezTo>
                      <a:pt x="79" y="28"/>
                      <a:pt x="77" y="25"/>
                      <a:pt x="79" y="23"/>
                    </a:cubicBezTo>
                    <a:cubicBezTo>
                      <a:pt x="80" y="21"/>
                      <a:pt x="82" y="21"/>
                      <a:pt x="86" y="20"/>
                    </a:cubicBezTo>
                    <a:cubicBezTo>
                      <a:pt x="82" y="13"/>
                      <a:pt x="78" y="4"/>
                      <a:pt x="76" y="0"/>
                    </a:cubicBezTo>
                    <a:cubicBezTo>
                      <a:pt x="72" y="1"/>
                      <a:pt x="69" y="2"/>
                      <a:pt x="68" y="2"/>
                    </a:cubicBezTo>
                    <a:close/>
                    <a:moveTo>
                      <a:pt x="88" y="55"/>
                    </a:moveTo>
                    <a:cubicBezTo>
                      <a:pt x="90" y="58"/>
                      <a:pt x="96" y="55"/>
                      <a:pt x="96" y="54"/>
                    </a:cubicBezTo>
                    <a:cubicBezTo>
                      <a:pt x="96" y="53"/>
                      <a:pt x="85" y="52"/>
                      <a:pt x="88" y="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7771707" y="4192686"/>
                <a:ext cx="151822" cy="107906"/>
              </a:xfrm>
              <a:custGeom>
                <a:rect b="b" l="l" r="r" t="t"/>
                <a:pathLst>
                  <a:path extrusionOk="0" h="47" w="66">
                    <a:moveTo>
                      <a:pt x="1" y="2"/>
                    </a:moveTo>
                    <a:cubicBezTo>
                      <a:pt x="0" y="4"/>
                      <a:pt x="8" y="15"/>
                      <a:pt x="11" y="13"/>
                    </a:cubicBezTo>
                    <a:cubicBezTo>
                      <a:pt x="16" y="10"/>
                      <a:pt x="1" y="0"/>
                      <a:pt x="1" y="2"/>
                    </a:cubicBezTo>
                    <a:close/>
                    <a:moveTo>
                      <a:pt x="16" y="12"/>
                    </a:moveTo>
                    <a:cubicBezTo>
                      <a:pt x="16" y="13"/>
                      <a:pt x="22" y="18"/>
                      <a:pt x="23" y="17"/>
                    </a:cubicBezTo>
                    <a:cubicBezTo>
                      <a:pt x="24" y="16"/>
                      <a:pt x="16" y="10"/>
                      <a:pt x="16" y="12"/>
                    </a:cubicBezTo>
                    <a:close/>
                    <a:moveTo>
                      <a:pt x="43" y="26"/>
                    </a:moveTo>
                    <a:cubicBezTo>
                      <a:pt x="45" y="25"/>
                      <a:pt x="32" y="18"/>
                      <a:pt x="32" y="20"/>
                    </a:cubicBezTo>
                    <a:cubicBezTo>
                      <a:pt x="31" y="22"/>
                      <a:pt x="41" y="27"/>
                      <a:pt x="43" y="26"/>
                    </a:cubicBezTo>
                    <a:close/>
                    <a:moveTo>
                      <a:pt x="41" y="34"/>
                    </a:moveTo>
                    <a:cubicBezTo>
                      <a:pt x="42" y="37"/>
                      <a:pt x="47" y="39"/>
                      <a:pt x="50" y="38"/>
                    </a:cubicBezTo>
                    <a:cubicBezTo>
                      <a:pt x="52" y="37"/>
                      <a:pt x="41" y="30"/>
                      <a:pt x="41" y="34"/>
                    </a:cubicBezTo>
                    <a:close/>
                    <a:moveTo>
                      <a:pt x="56" y="42"/>
                    </a:moveTo>
                    <a:cubicBezTo>
                      <a:pt x="56" y="42"/>
                      <a:pt x="61" y="47"/>
                      <a:pt x="63" y="45"/>
                    </a:cubicBezTo>
                    <a:cubicBezTo>
                      <a:pt x="66" y="44"/>
                      <a:pt x="55" y="40"/>
                      <a:pt x="56" y="42"/>
                    </a:cubicBezTo>
                    <a:close/>
                    <a:moveTo>
                      <a:pt x="50" y="26"/>
                    </a:moveTo>
                    <a:cubicBezTo>
                      <a:pt x="48" y="30"/>
                      <a:pt x="55" y="36"/>
                      <a:pt x="56" y="37"/>
                    </a:cubicBezTo>
                    <a:cubicBezTo>
                      <a:pt x="57" y="37"/>
                      <a:pt x="51" y="23"/>
                      <a:pt x="50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7771707" y="4192686"/>
                <a:ext cx="151822" cy="107906"/>
              </a:xfrm>
              <a:custGeom>
                <a:rect b="b" l="l" r="r" t="t"/>
                <a:pathLst>
                  <a:path extrusionOk="0" h="47" w="66">
                    <a:moveTo>
                      <a:pt x="1" y="2"/>
                    </a:moveTo>
                    <a:cubicBezTo>
                      <a:pt x="0" y="4"/>
                      <a:pt x="8" y="15"/>
                      <a:pt x="11" y="13"/>
                    </a:cubicBezTo>
                    <a:cubicBezTo>
                      <a:pt x="16" y="10"/>
                      <a:pt x="1" y="0"/>
                      <a:pt x="1" y="2"/>
                    </a:cubicBezTo>
                    <a:close/>
                    <a:moveTo>
                      <a:pt x="16" y="12"/>
                    </a:moveTo>
                    <a:cubicBezTo>
                      <a:pt x="16" y="13"/>
                      <a:pt x="22" y="18"/>
                      <a:pt x="23" y="17"/>
                    </a:cubicBezTo>
                    <a:cubicBezTo>
                      <a:pt x="24" y="16"/>
                      <a:pt x="16" y="10"/>
                      <a:pt x="16" y="12"/>
                    </a:cubicBezTo>
                    <a:close/>
                    <a:moveTo>
                      <a:pt x="43" y="26"/>
                    </a:moveTo>
                    <a:cubicBezTo>
                      <a:pt x="45" y="25"/>
                      <a:pt x="32" y="18"/>
                      <a:pt x="32" y="20"/>
                    </a:cubicBezTo>
                    <a:cubicBezTo>
                      <a:pt x="31" y="22"/>
                      <a:pt x="41" y="27"/>
                      <a:pt x="43" y="26"/>
                    </a:cubicBezTo>
                    <a:close/>
                    <a:moveTo>
                      <a:pt x="41" y="34"/>
                    </a:moveTo>
                    <a:cubicBezTo>
                      <a:pt x="42" y="37"/>
                      <a:pt x="47" y="39"/>
                      <a:pt x="50" y="38"/>
                    </a:cubicBezTo>
                    <a:cubicBezTo>
                      <a:pt x="52" y="37"/>
                      <a:pt x="41" y="30"/>
                      <a:pt x="41" y="34"/>
                    </a:cubicBezTo>
                    <a:close/>
                    <a:moveTo>
                      <a:pt x="56" y="42"/>
                    </a:moveTo>
                    <a:cubicBezTo>
                      <a:pt x="56" y="42"/>
                      <a:pt x="61" y="47"/>
                      <a:pt x="63" y="45"/>
                    </a:cubicBezTo>
                    <a:cubicBezTo>
                      <a:pt x="66" y="44"/>
                      <a:pt x="55" y="40"/>
                      <a:pt x="56" y="42"/>
                    </a:cubicBezTo>
                    <a:close/>
                    <a:moveTo>
                      <a:pt x="50" y="26"/>
                    </a:moveTo>
                    <a:cubicBezTo>
                      <a:pt x="48" y="30"/>
                      <a:pt x="55" y="36"/>
                      <a:pt x="56" y="37"/>
                    </a:cubicBezTo>
                    <a:cubicBezTo>
                      <a:pt x="57" y="37"/>
                      <a:pt x="51" y="23"/>
                      <a:pt x="50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7988774" y="4773623"/>
                <a:ext cx="232124" cy="276040"/>
              </a:xfrm>
              <a:custGeom>
                <a:rect b="b" l="l" r="r" t="t"/>
                <a:pathLst>
                  <a:path extrusionOk="0" h="120" w="101">
                    <a:moveTo>
                      <a:pt x="62" y="58"/>
                    </a:moveTo>
                    <a:cubicBezTo>
                      <a:pt x="60" y="56"/>
                      <a:pt x="59" y="58"/>
                      <a:pt x="56" y="60"/>
                    </a:cubicBezTo>
                    <a:cubicBezTo>
                      <a:pt x="53" y="61"/>
                      <a:pt x="52" y="54"/>
                      <a:pt x="48" y="56"/>
                    </a:cubicBezTo>
                    <a:cubicBezTo>
                      <a:pt x="45" y="59"/>
                      <a:pt x="48" y="60"/>
                      <a:pt x="44" y="63"/>
                    </a:cubicBezTo>
                    <a:cubicBezTo>
                      <a:pt x="40" y="67"/>
                      <a:pt x="42" y="68"/>
                      <a:pt x="37" y="75"/>
                    </a:cubicBezTo>
                    <a:cubicBezTo>
                      <a:pt x="33" y="82"/>
                      <a:pt x="18" y="85"/>
                      <a:pt x="15" y="89"/>
                    </a:cubicBezTo>
                    <a:cubicBezTo>
                      <a:pt x="13" y="93"/>
                      <a:pt x="5" y="96"/>
                      <a:pt x="5" y="99"/>
                    </a:cubicBezTo>
                    <a:cubicBezTo>
                      <a:pt x="5" y="102"/>
                      <a:pt x="0" y="104"/>
                      <a:pt x="3" y="108"/>
                    </a:cubicBezTo>
                    <a:cubicBezTo>
                      <a:pt x="5" y="111"/>
                      <a:pt x="8" y="108"/>
                      <a:pt x="10" y="111"/>
                    </a:cubicBezTo>
                    <a:cubicBezTo>
                      <a:pt x="13" y="113"/>
                      <a:pt x="15" y="111"/>
                      <a:pt x="16" y="113"/>
                    </a:cubicBezTo>
                    <a:cubicBezTo>
                      <a:pt x="17" y="115"/>
                      <a:pt x="25" y="115"/>
                      <a:pt x="31" y="110"/>
                    </a:cubicBezTo>
                    <a:cubicBezTo>
                      <a:pt x="37" y="104"/>
                      <a:pt x="34" y="102"/>
                      <a:pt x="36" y="100"/>
                    </a:cubicBezTo>
                    <a:cubicBezTo>
                      <a:pt x="39" y="99"/>
                      <a:pt x="39" y="95"/>
                      <a:pt x="40" y="92"/>
                    </a:cubicBezTo>
                    <a:cubicBezTo>
                      <a:pt x="42" y="89"/>
                      <a:pt x="43" y="87"/>
                      <a:pt x="49" y="87"/>
                    </a:cubicBezTo>
                    <a:cubicBezTo>
                      <a:pt x="56" y="87"/>
                      <a:pt x="52" y="85"/>
                      <a:pt x="52" y="82"/>
                    </a:cubicBezTo>
                    <a:cubicBezTo>
                      <a:pt x="52" y="79"/>
                      <a:pt x="57" y="79"/>
                      <a:pt x="57" y="75"/>
                    </a:cubicBezTo>
                    <a:cubicBezTo>
                      <a:pt x="57" y="71"/>
                      <a:pt x="65" y="67"/>
                      <a:pt x="64" y="64"/>
                    </a:cubicBezTo>
                    <a:cubicBezTo>
                      <a:pt x="62" y="61"/>
                      <a:pt x="65" y="59"/>
                      <a:pt x="62" y="58"/>
                    </a:cubicBezTo>
                    <a:close/>
                    <a:moveTo>
                      <a:pt x="11" y="119"/>
                    </a:moveTo>
                    <a:cubicBezTo>
                      <a:pt x="12" y="120"/>
                      <a:pt x="16" y="118"/>
                      <a:pt x="14" y="116"/>
                    </a:cubicBezTo>
                    <a:cubicBezTo>
                      <a:pt x="12" y="113"/>
                      <a:pt x="8" y="118"/>
                      <a:pt x="11" y="119"/>
                    </a:cubicBezTo>
                    <a:close/>
                    <a:moveTo>
                      <a:pt x="92" y="29"/>
                    </a:moveTo>
                    <a:cubicBezTo>
                      <a:pt x="90" y="32"/>
                      <a:pt x="87" y="28"/>
                      <a:pt x="84" y="28"/>
                    </a:cubicBezTo>
                    <a:cubicBezTo>
                      <a:pt x="81" y="28"/>
                      <a:pt x="79" y="26"/>
                      <a:pt x="79" y="23"/>
                    </a:cubicBezTo>
                    <a:cubicBezTo>
                      <a:pt x="79" y="21"/>
                      <a:pt x="78" y="17"/>
                      <a:pt x="75" y="17"/>
                    </a:cubicBezTo>
                    <a:cubicBezTo>
                      <a:pt x="72" y="17"/>
                      <a:pt x="76" y="20"/>
                      <a:pt x="75" y="21"/>
                    </a:cubicBezTo>
                    <a:cubicBezTo>
                      <a:pt x="74" y="23"/>
                      <a:pt x="73" y="20"/>
                      <a:pt x="72" y="20"/>
                    </a:cubicBezTo>
                    <a:cubicBezTo>
                      <a:pt x="70" y="20"/>
                      <a:pt x="69" y="18"/>
                      <a:pt x="69" y="14"/>
                    </a:cubicBezTo>
                    <a:cubicBezTo>
                      <a:pt x="69" y="11"/>
                      <a:pt x="66" y="11"/>
                      <a:pt x="66" y="7"/>
                    </a:cubicBezTo>
                    <a:cubicBezTo>
                      <a:pt x="66" y="3"/>
                      <a:pt x="59" y="0"/>
                      <a:pt x="56" y="0"/>
                    </a:cubicBezTo>
                    <a:cubicBezTo>
                      <a:pt x="52" y="0"/>
                      <a:pt x="57" y="6"/>
                      <a:pt x="58" y="8"/>
                    </a:cubicBezTo>
                    <a:cubicBezTo>
                      <a:pt x="60" y="10"/>
                      <a:pt x="64" y="12"/>
                      <a:pt x="64" y="14"/>
                    </a:cubicBezTo>
                    <a:cubicBezTo>
                      <a:pt x="64" y="16"/>
                      <a:pt x="67" y="20"/>
                      <a:pt x="69" y="20"/>
                    </a:cubicBezTo>
                    <a:cubicBezTo>
                      <a:pt x="71" y="21"/>
                      <a:pt x="67" y="27"/>
                      <a:pt x="67" y="32"/>
                    </a:cubicBezTo>
                    <a:cubicBezTo>
                      <a:pt x="67" y="37"/>
                      <a:pt x="64" y="36"/>
                      <a:pt x="61" y="40"/>
                    </a:cubicBezTo>
                    <a:cubicBezTo>
                      <a:pt x="58" y="43"/>
                      <a:pt x="68" y="46"/>
                      <a:pt x="72" y="49"/>
                    </a:cubicBezTo>
                    <a:cubicBezTo>
                      <a:pt x="75" y="52"/>
                      <a:pt x="68" y="60"/>
                      <a:pt x="69" y="62"/>
                    </a:cubicBezTo>
                    <a:cubicBezTo>
                      <a:pt x="70" y="63"/>
                      <a:pt x="72" y="64"/>
                      <a:pt x="77" y="63"/>
                    </a:cubicBezTo>
                    <a:cubicBezTo>
                      <a:pt x="81" y="62"/>
                      <a:pt x="83" y="53"/>
                      <a:pt x="85" y="51"/>
                    </a:cubicBezTo>
                    <a:cubicBezTo>
                      <a:pt x="88" y="48"/>
                      <a:pt x="87" y="44"/>
                      <a:pt x="88" y="42"/>
                    </a:cubicBezTo>
                    <a:cubicBezTo>
                      <a:pt x="89" y="40"/>
                      <a:pt x="91" y="40"/>
                      <a:pt x="93" y="40"/>
                    </a:cubicBezTo>
                    <a:cubicBezTo>
                      <a:pt x="95" y="40"/>
                      <a:pt x="94" y="36"/>
                      <a:pt x="97" y="36"/>
                    </a:cubicBezTo>
                    <a:cubicBezTo>
                      <a:pt x="99" y="36"/>
                      <a:pt x="98" y="32"/>
                      <a:pt x="99" y="29"/>
                    </a:cubicBezTo>
                    <a:cubicBezTo>
                      <a:pt x="101" y="25"/>
                      <a:pt x="93" y="26"/>
                      <a:pt x="92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5890872" y="3237839"/>
                <a:ext cx="264747" cy="168133"/>
              </a:xfrm>
              <a:custGeom>
                <a:rect b="b" l="l" r="r" t="t"/>
                <a:pathLst>
                  <a:path extrusionOk="0" h="73" w="115">
                    <a:moveTo>
                      <a:pt x="115" y="46"/>
                    </a:moveTo>
                    <a:cubicBezTo>
                      <a:pt x="115" y="46"/>
                      <a:pt x="109" y="43"/>
                      <a:pt x="108" y="43"/>
                    </a:cubicBezTo>
                    <a:cubicBezTo>
                      <a:pt x="106" y="44"/>
                      <a:pt x="103" y="39"/>
                      <a:pt x="99" y="38"/>
                    </a:cubicBezTo>
                    <a:cubicBezTo>
                      <a:pt x="96" y="37"/>
                      <a:pt x="91" y="35"/>
                      <a:pt x="90" y="32"/>
                    </a:cubicBezTo>
                    <a:cubicBezTo>
                      <a:pt x="89" y="30"/>
                      <a:pt x="83" y="28"/>
                      <a:pt x="82" y="27"/>
                    </a:cubicBezTo>
                    <a:cubicBezTo>
                      <a:pt x="81" y="25"/>
                      <a:pt x="80" y="22"/>
                      <a:pt x="78" y="20"/>
                    </a:cubicBezTo>
                    <a:cubicBezTo>
                      <a:pt x="77" y="18"/>
                      <a:pt x="77" y="15"/>
                      <a:pt x="75" y="15"/>
                    </a:cubicBezTo>
                    <a:cubicBezTo>
                      <a:pt x="73" y="14"/>
                      <a:pt x="63" y="15"/>
                      <a:pt x="63" y="13"/>
                    </a:cubicBezTo>
                    <a:cubicBezTo>
                      <a:pt x="63" y="12"/>
                      <a:pt x="62" y="5"/>
                      <a:pt x="60" y="5"/>
                    </a:cubicBezTo>
                    <a:cubicBezTo>
                      <a:pt x="58" y="4"/>
                      <a:pt x="55" y="4"/>
                      <a:pt x="54" y="3"/>
                    </a:cubicBezTo>
                    <a:cubicBezTo>
                      <a:pt x="53" y="1"/>
                      <a:pt x="49" y="0"/>
                      <a:pt x="48" y="1"/>
                    </a:cubicBezTo>
                    <a:cubicBezTo>
                      <a:pt x="48" y="2"/>
                      <a:pt x="46" y="3"/>
                      <a:pt x="45" y="3"/>
                    </a:cubicBezTo>
                    <a:cubicBezTo>
                      <a:pt x="44" y="3"/>
                      <a:pt x="45" y="6"/>
                      <a:pt x="42" y="6"/>
                    </a:cubicBezTo>
                    <a:cubicBezTo>
                      <a:pt x="40" y="6"/>
                      <a:pt x="36" y="8"/>
                      <a:pt x="36" y="10"/>
                    </a:cubicBezTo>
                    <a:cubicBezTo>
                      <a:pt x="36" y="12"/>
                      <a:pt x="37" y="14"/>
                      <a:pt x="34" y="14"/>
                    </a:cubicBezTo>
                    <a:cubicBezTo>
                      <a:pt x="32" y="14"/>
                      <a:pt x="30" y="14"/>
                      <a:pt x="28" y="13"/>
                    </a:cubicBezTo>
                    <a:cubicBezTo>
                      <a:pt x="27" y="13"/>
                      <a:pt x="25" y="15"/>
                      <a:pt x="22" y="11"/>
                    </a:cubicBezTo>
                    <a:cubicBezTo>
                      <a:pt x="19" y="7"/>
                      <a:pt x="15" y="4"/>
                      <a:pt x="12" y="4"/>
                    </a:cubicBezTo>
                    <a:cubicBezTo>
                      <a:pt x="10" y="4"/>
                      <a:pt x="2" y="4"/>
                      <a:pt x="4" y="8"/>
                    </a:cubicBezTo>
                    <a:cubicBezTo>
                      <a:pt x="5" y="7"/>
                      <a:pt x="6" y="6"/>
                      <a:pt x="8" y="7"/>
                    </a:cubicBezTo>
                    <a:cubicBezTo>
                      <a:pt x="14" y="7"/>
                      <a:pt x="11" y="14"/>
                      <a:pt x="14" y="14"/>
                    </a:cubicBezTo>
                    <a:cubicBezTo>
                      <a:pt x="17" y="14"/>
                      <a:pt x="21" y="19"/>
                      <a:pt x="18" y="19"/>
                    </a:cubicBezTo>
                    <a:cubicBezTo>
                      <a:pt x="15" y="18"/>
                      <a:pt x="13" y="21"/>
                      <a:pt x="10" y="20"/>
                    </a:cubicBezTo>
                    <a:cubicBezTo>
                      <a:pt x="7" y="19"/>
                      <a:pt x="3" y="17"/>
                      <a:pt x="2" y="20"/>
                    </a:cubicBezTo>
                    <a:cubicBezTo>
                      <a:pt x="1" y="24"/>
                      <a:pt x="0" y="27"/>
                      <a:pt x="4" y="27"/>
                    </a:cubicBezTo>
                    <a:cubicBezTo>
                      <a:pt x="8" y="27"/>
                      <a:pt x="7" y="29"/>
                      <a:pt x="5" y="32"/>
                    </a:cubicBezTo>
                    <a:cubicBezTo>
                      <a:pt x="2" y="35"/>
                      <a:pt x="9" y="32"/>
                      <a:pt x="9" y="34"/>
                    </a:cubicBezTo>
                    <a:cubicBezTo>
                      <a:pt x="10" y="36"/>
                      <a:pt x="12" y="37"/>
                      <a:pt x="11" y="40"/>
                    </a:cubicBezTo>
                    <a:cubicBezTo>
                      <a:pt x="10" y="43"/>
                      <a:pt x="11" y="48"/>
                      <a:pt x="11" y="51"/>
                    </a:cubicBezTo>
                    <a:cubicBezTo>
                      <a:pt x="13" y="51"/>
                      <a:pt x="17" y="51"/>
                      <a:pt x="17" y="50"/>
                    </a:cubicBezTo>
                    <a:cubicBezTo>
                      <a:pt x="19" y="48"/>
                      <a:pt x="22" y="45"/>
                      <a:pt x="25" y="45"/>
                    </a:cubicBezTo>
                    <a:cubicBezTo>
                      <a:pt x="27" y="45"/>
                      <a:pt x="29" y="46"/>
                      <a:pt x="30" y="44"/>
                    </a:cubicBezTo>
                    <a:cubicBezTo>
                      <a:pt x="31" y="42"/>
                      <a:pt x="38" y="43"/>
                      <a:pt x="40" y="44"/>
                    </a:cubicBezTo>
                    <a:cubicBezTo>
                      <a:pt x="41" y="46"/>
                      <a:pt x="45" y="47"/>
                      <a:pt x="45" y="47"/>
                    </a:cubicBezTo>
                    <a:cubicBezTo>
                      <a:pt x="46" y="47"/>
                      <a:pt x="47" y="49"/>
                      <a:pt x="49" y="49"/>
                    </a:cubicBezTo>
                    <a:cubicBezTo>
                      <a:pt x="52" y="49"/>
                      <a:pt x="56" y="50"/>
                      <a:pt x="56" y="51"/>
                    </a:cubicBezTo>
                    <a:cubicBezTo>
                      <a:pt x="56" y="52"/>
                      <a:pt x="58" y="54"/>
                      <a:pt x="60" y="54"/>
                    </a:cubicBezTo>
                    <a:cubicBezTo>
                      <a:pt x="62" y="54"/>
                      <a:pt x="63" y="59"/>
                      <a:pt x="65" y="58"/>
                    </a:cubicBezTo>
                    <a:cubicBezTo>
                      <a:pt x="67" y="58"/>
                      <a:pt x="71" y="58"/>
                      <a:pt x="71" y="59"/>
                    </a:cubicBezTo>
                    <a:cubicBezTo>
                      <a:pt x="71" y="60"/>
                      <a:pt x="71" y="66"/>
                      <a:pt x="72" y="69"/>
                    </a:cubicBezTo>
                    <a:cubicBezTo>
                      <a:pt x="73" y="69"/>
                      <a:pt x="74" y="69"/>
                      <a:pt x="74" y="69"/>
                    </a:cubicBezTo>
                    <a:cubicBezTo>
                      <a:pt x="75" y="70"/>
                      <a:pt x="79" y="68"/>
                      <a:pt x="80" y="71"/>
                    </a:cubicBezTo>
                    <a:cubicBezTo>
                      <a:pt x="80" y="73"/>
                      <a:pt x="87" y="72"/>
                      <a:pt x="87" y="68"/>
                    </a:cubicBezTo>
                    <a:cubicBezTo>
                      <a:pt x="86" y="65"/>
                      <a:pt x="97" y="65"/>
                      <a:pt x="98" y="61"/>
                    </a:cubicBezTo>
                    <a:cubicBezTo>
                      <a:pt x="99" y="58"/>
                      <a:pt x="100" y="53"/>
                      <a:pt x="103" y="53"/>
                    </a:cubicBezTo>
                    <a:cubicBezTo>
                      <a:pt x="106" y="54"/>
                      <a:pt x="107" y="49"/>
                      <a:pt x="109" y="50"/>
                    </a:cubicBezTo>
                    <a:cubicBezTo>
                      <a:pt x="111" y="50"/>
                      <a:pt x="113" y="52"/>
                      <a:pt x="115" y="51"/>
                    </a:cubicBezTo>
                    <a:lnTo>
                      <a:pt x="115" y="46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5730267" y="3298066"/>
                <a:ext cx="366380" cy="311172"/>
              </a:xfrm>
              <a:custGeom>
                <a:rect b="b" l="l" r="r" t="t"/>
                <a:pathLst>
                  <a:path extrusionOk="0" h="135" w="159">
                    <a:moveTo>
                      <a:pt x="155" y="116"/>
                    </a:moveTo>
                    <a:cubicBezTo>
                      <a:pt x="153" y="116"/>
                      <a:pt x="155" y="109"/>
                      <a:pt x="151" y="107"/>
                    </a:cubicBezTo>
                    <a:cubicBezTo>
                      <a:pt x="147" y="106"/>
                      <a:pt x="144" y="103"/>
                      <a:pt x="143" y="101"/>
                    </a:cubicBezTo>
                    <a:cubicBezTo>
                      <a:pt x="142" y="98"/>
                      <a:pt x="137" y="95"/>
                      <a:pt x="137" y="94"/>
                    </a:cubicBezTo>
                    <a:cubicBezTo>
                      <a:pt x="138" y="92"/>
                      <a:pt x="147" y="86"/>
                      <a:pt x="146" y="82"/>
                    </a:cubicBezTo>
                    <a:cubicBezTo>
                      <a:pt x="144" y="79"/>
                      <a:pt x="138" y="79"/>
                      <a:pt x="138" y="78"/>
                    </a:cubicBezTo>
                    <a:cubicBezTo>
                      <a:pt x="137" y="77"/>
                      <a:pt x="138" y="72"/>
                      <a:pt x="136" y="69"/>
                    </a:cubicBezTo>
                    <a:cubicBezTo>
                      <a:pt x="135" y="65"/>
                      <a:pt x="138" y="62"/>
                      <a:pt x="136" y="60"/>
                    </a:cubicBezTo>
                    <a:cubicBezTo>
                      <a:pt x="135" y="58"/>
                      <a:pt x="137" y="54"/>
                      <a:pt x="137" y="53"/>
                    </a:cubicBezTo>
                    <a:cubicBezTo>
                      <a:pt x="138" y="52"/>
                      <a:pt x="141" y="50"/>
                      <a:pt x="141" y="47"/>
                    </a:cubicBezTo>
                    <a:cubicBezTo>
                      <a:pt x="140" y="45"/>
                      <a:pt x="141" y="44"/>
                      <a:pt x="142" y="43"/>
                    </a:cubicBezTo>
                    <a:cubicBezTo>
                      <a:pt x="141" y="40"/>
                      <a:pt x="141" y="34"/>
                      <a:pt x="141" y="33"/>
                    </a:cubicBezTo>
                    <a:cubicBezTo>
                      <a:pt x="141" y="32"/>
                      <a:pt x="137" y="32"/>
                      <a:pt x="135" y="32"/>
                    </a:cubicBezTo>
                    <a:cubicBezTo>
                      <a:pt x="133" y="33"/>
                      <a:pt x="132" y="28"/>
                      <a:pt x="130" y="28"/>
                    </a:cubicBezTo>
                    <a:cubicBezTo>
                      <a:pt x="128" y="28"/>
                      <a:pt x="126" y="26"/>
                      <a:pt x="126" y="25"/>
                    </a:cubicBezTo>
                    <a:cubicBezTo>
                      <a:pt x="126" y="24"/>
                      <a:pt x="122" y="23"/>
                      <a:pt x="119" y="23"/>
                    </a:cubicBezTo>
                    <a:cubicBezTo>
                      <a:pt x="117" y="23"/>
                      <a:pt x="116" y="21"/>
                      <a:pt x="115" y="21"/>
                    </a:cubicBezTo>
                    <a:cubicBezTo>
                      <a:pt x="115" y="21"/>
                      <a:pt x="111" y="20"/>
                      <a:pt x="110" y="18"/>
                    </a:cubicBezTo>
                    <a:cubicBezTo>
                      <a:pt x="108" y="17"/>
                      <a:pt x="101" y="16"/>
                      <a:pt x="100" y="18"/>
                    </a:cubicBezTo>
                    <a:cubicBezTo>
                      <a:pt x="99" y="20"/>
                      <a:pt x="97" y="19"/>
                      <a:pt x="95" y="19"/>
                    </a:cubicBezTo>
                    <a:cubicBezTo>
                      <a:pt x="92" y="19"/>
                      <a:pt x="89" y="22"/>
                      <a:pt x="87" y="24"/>
                    </a:cubicBezTo>
                    <a:cubicBezTo>
                      <a:pt x="87" y="25"/>
                      <a:pt x="83" y="25"/>
                      <a:pt x="81" y="25"/>
                    </a:cubicBezTo>
                    <a:cubicBezTo>
                      <a:pt x="81" y="27"/>
                      <a:pt x="81" y="29"/>
                      <a:pt x="81" y="29"/>
                    </a:cubicBezTo>
                    <a:cubicBezTo>
                      <a:pt x="79" y="31"/>
                      <a:pt x="70" y="33"/>
                      <a:pt x="63" y="33"/>
                    </a:cubicBezTo>
                    <a:cubicBezTo>
                      <a:pt x="56" y="33"/>
                      <a:pt x="56" y="24"/>
                      <a:pt x="48" y="24"/>
                    </a:cubicBezTo>
                    <a:cubicBezTo>
                      <a:pt x="43" y="24"/>
                      <a:pt x="39" y="19"/>
                      <a:pt x="39" y="15"/>
                    </a:cubicBezTo>
                    <a:cubicBezTo>
                      <a:pt x="36" y="14"/>
                      <a:pt x="32" y="12"/>
                      <a:pt x="33" y="11"/>
                    </a:cubicBezTo>
                    <a:cubicBezTo>
                      <a:pt x="34" y="9"/>
                      <a:pt x="35" y="1"/>
                      <a:pt x="31" y="3"/>
                    </a:cubicBezTo>
                    <a:cubicBezTo>
                      <a:pt x="28" y="5"/>
                      <a:pt x="22" y="11"/>
                      <a:pt x="15" y="10"/>
                    </a:cubicBezTo>
                    <a:cubicBezTo>
                      <a:pt x="8" y="9"/>
                      <a:pt x="13" y="9"/>
                      <a:pt x="10" y="7"/>
                    </a:cubicBezTo>
                    <a:cubicBezTo>
                      <a:pt x="6" y="6"/>
                      <a:pt x="8" y="2"/>
                      <a:pt x="5" y="1"/>
                    </a:cubicBezTo>
                    <a:cubicBezTo>
                      <a:pt x="2" y="0"/>
                      <a:pt x="4" y="5"/>
                      <a:pt x="2" y="5"/>
                    </a:cubicBezTo>
                    <a:cubicBezTo>
                      <a:pt x="0" y="5"/>
                      <a:pt x="2" y="11"/>
                      <a:pt x="2" y="12"/>
                    </a:cubicBezTo>
                    <a:cubicBezTo>
                      <a:pt x="3" y="13"/>
                      <a:pt x="1" y="20"/>
                      <a:pt x="2" y="20"/>
                    </a:cubicBezTo>
                    <a:cubicBezTo>
                      <a:pt x="4" y="21"/>
                      <a:pt x="7" y="26"/>
                      <a:pt x="6" y="27"/>
                    </a:cubicBezTo>
                    <a:cubicBezTo>
                      <a:pt x="6" y="28"/>
                      <a:pt x="9" y="31"/>
                      <a:pt x="9" y="33"/>
                    </a:cubicBezTo>
                    <a:cubicBezTo>
                      <a:pt x="9" y="35"/>
                      <a:pt x="12" y="38"/>
                      <a:pt x="14" y="38"/>
                    </a:cubicBezTo>
                    <a:cubicBezTo>
                      <a:pt x="15" y="38"/>
                      <a:pt x="17" y="39"/>
                      <a:pt x="17" y="41"/>
                    </a:cubicBezTo>
                    <a:cubicBezTo>
                      <a:pt x="16" y="43"/>
                      <a:pt x="18" y="46"/>
                      <a:pt x="16" y="46"/>
                    </a:cubicBezTo>
                    <a:cubicBezTo>
                      <a:pt x="14" y="46"/>
                      <a:pt x="14" y="51"/>
                      <a:pt x="13" y="52"/>
                    </a:cubicBezTo>
                    <a:cubicBezTo>
                      <a:pt x="11" y="53"/>
                      <a:pt x="12" y="59"/>
                      <a:pt x="14" y="59"/>
                    </a:cubicBezTo>
                    <a:cubicBezTo>
                      <a:pt x="15" y="60"/>
                      <a:pt x="18" y="61"/>
                      <a:pt x="17" y="64"/>
                    </a:cubicBezTo>
                    <a:cubicBezTo>
                      <a:pt x="17" y="66"/>
                      <a:pt x="24" y="69"/>
                      <a:pt x="26" y="70"/>
                    </a:cubicBezTo>
                    <a:cubicBezTo>
                      <a:pt x="28" y="70"/>
                      <a:pt x="29" y="73"/>
                      <a:pt x="30" y="74"/>
                    </a:cubicBezTo>
                    <a:cubicBezTo>
                      <a:pt x="31" y="76"/>
                      <a:pt x="29" y="78"/>
                      <a:pt x="29" y="80"/>
                    </a:cubicBezTo>
                    <a:cubicBezTo>
                      <a:pt x="30" y="81"/>
                      <a:pt x="33" y="83"/>
                      <a:pt x="32" y="85"/>
                    </a:cubicBezTo>
                    <a:cubicBezTo>
                      <a:pt x="32" y="87"/>
                      <a:pt x="35" y="89"/>
                      <a:pt x="37" y="92"/>
                    </a:cubicBezTo>
                    <a:cubicBezTo>
                      <a:pt x="38" y="91"/>
                      <a:pt x="38" y="91"/>
                      <a:pt x="39" y="91"/>
                    </a:cubicBezTo>
                    <a:cubicBezTo>
                      <a:pt x="41" y="91"/>
                      <a:pt x="41" y="89"/>
                      <a:pt x="42" y="90"/>
                    </a:cubicBezTo>
                    <a:cubicBezTo>
                      <a:pt x="44" y="92"/>
                      <a:pt x="46" y="90"/>
                      <a:pt x="48" y="90"/>
                    </a:cubicBezTo>
                    <a:cubicBezTo>
                      <a:pt x="50" y="90"/>
                      <a:pt x="54" y="98"/>
                      <a:pt x="56" y="103"/>
                    </a:cubicBezTo>
                    <a:cubicBezTo>
                      <a:pt x="58" y="107"/>
                      <a:pt x="58" y="108"/>
                      <a:pt x="61" y="110"/>
                    </a:cubicBezTo>
                    <a:cubicBezTo>
                      <a:pt x="64" y="112"/>
                      <a:pt x="67" y="111"/>
                      <a:pt x="71" y="115"/>
                    </a:cubicBezTo>
                    <a:cubicBezTo>
                      <a:pt x="75" y="119"/>
                      <a:pt x="85" y="122"/>
                      <a:pt x="89" y="122"/>
                    </a:cubicBezTo>
                    <a:cubicBezTo>
                      <a:pt x="93" y="122"/>
                      <a:pt x="96" y="117"/>
                      <a:pt x="102" y="118"/>
                    </a:cubicBezTo>
                    <a:cubicBezTo>
                      <a:pt x="107" y="119"/>
                      <a:pt x="106" y="126"/>
                      <a:pt x="108" y="129"/>
                    </a:cubicBezTo>
                    <a:cubicBezTo>
                      <a:pt x="110" y="131"/>
                      <a:pt x="132" y="133"/>
                      <a:pt x="136" y="134"/>
                    </a:cubicBezTo>
                    <a:cubicBezTo>
                      <a:pt x="138" y="135"/>
                      <a:pt x="141" y="135"/>
                      <a:pt x="145" y="135"/>
                    </a:cubicBezTo>
                    <a:cubicBezTo>
                      <a:pt x="145" y="134"/>
                      <a:pt x="144" y="133"/>
                      <a:pt x="144" y="133"/>
                    </a:cubicBezTo>
                    <a:cubicBezTo>
                      <a:pt x="144" y="129"/>
                      <a:pt x="147" y="126"/>
                      <a:pt x="149" y="125"/>
                    </a:cubicBezTo>
                    <a:cubicBezTo>
                      <a:pt x="152" y="123"/>
                      <a:pt x="154" y="123"/>
                      <a:pt x="157" y="122"/>
                    </a:cubicBezTo>
                    <a:cubicBezTo>
                      <a:pt x="159" y="122"/>
                      <a:pt x="157" y="117"/>
                      <a:pt x="155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5777947" y="2931686"/>
                <a:ext cx="754090" cy="355087"/>
              </a:xfrm>
              <a:custGeom>
                <a:rect b="b" l="l" r="r" t="t"/>
                <a:pathLst>
                  <a:path extrusionOk="0" h="154" w="327">
                    <a:moveTo>
                      <a:pt x="326" y="63"/>
                    </a:moveTo>
                    <a:cubicBezTo>
                      <a:pt x="325" y="62"/>
                      <a:pt x="324" y="62"/>
                      <a:pt x="323" y="63"/>
                    </a:cubicBezTo>
                    <a:cubicBezTo>
                      <a:pt x="322" y="64"/>
                      <a:pt x="318" y="64"/>
                      <a:pt x="316" y="64"/>
                    </a:cubicBezTo>
                    <a:cubicBezTo>
                      <a:pt x="315" y="64"/>
                      <a:pt x="312" y="62"/>
                      <a:pt x="312" y="61"/>
                    </a:cubicBezTo>
                    <a:cubicBezTo>
                      <a:pt x="312" y="59"/>
                      <a:pt x="312" y="58"/>
                      <a:pt x="311" y="58"/>
                    </a:cubicBezTo>
                    <a:cubicBezTo>
                      <a:pt x="309" y="58"/>
                      <a:pt x="307" y="57"/>
                      <a:pt x="306" y="54"/>
                    </a:cubicBezTo>
                    <a:cubicBezTo>
                      <a:pt x="304" y="50"/>
                      <a:pt x="302" y="50"/>
                      <a:pt x="300" y="49"/>
                    </a:cubicBezTo>
                    <a:cubicBezTo>
                      <a:pt x="299" y="49"/>
                      <a:pt x="294" y="51"/>
                      <a:pt x="292" y="52"/>
                    </a:cubicBezTo>
                    <a:cubicBezTo>
                      <a:pt x="290" y="52"/>
                      <a:pt x="287" y="51"/>
                      <a:pt x="285" y="50"/>
                    </a:cubicBezTo>
                    <a:cubicBezTo>
                      <a:pt x="282" y="50"/>
                      <a:pt x="281" y="46"/>
                      <a:pt x="278" y="46"/>
                    </a:cubicBezTo>
                    <a:cubicBezTo>
                      <a:pt x="276" y="47"/>
                      <a:pt x="275" y="51"/>
                      <a:pt x="274" y="51"/>
                    </a:cubicBezTo>
                    <a:cubicBezTo>
                      <a:pt x="272" y="51"/>
                      <a:pt x="269" y="42"/>
                      <a:pt x="265" y="37"/>
                    </a:cubicBezTo>
                    <a:cubicBezTo>
                      <a:pt x="262" y="32"/>
                      <a:pt x="256" y="21"/>
                      <a:pt x="250" y="19"/>
                    </a:cubicBezTo>
                    <a:cubicBezTo>
                      <a:pt x="245" y="17"/>
                      <a:pt x="247" y="15"/>
                      <a:pt x="248" y="13"/>
                    </a:cubicBezTo>
                    <a:cubicBezTo>
                      <a:pt x="250" y="12"/>
                      <a:pt x="245" y="11"/>
                      <a:pt x="243" y="13"/>
                    </a:cubicBezTo>
                    <a:cubicBezTo>
                      <a:pt x="241" y="14"/>
                      <a:pt x="238" y="16"/>
                      <a:pt x="235" y="17"/>
                    </a:cubicBezTo>
                    <a:cubicBezTo>
                      <a:pt x="233" y="17"/>
                      <a:pt x="229" y="21"/>
                      <a:pt x="227" y="20"/>
                    </a:cubicBezTo>
                    <a:cubicBezTo>
                      <a:pt x="224" y="19"/>
                      <a:pt x="223" y="24"/>
                      <a:pt x="221" y="22"/>
                    </a:cubicBezTo>
                    <a:cubicBezTo>
                      <a:pt x="219" y="20"/>
                      <a:pt x="224" y="18"/>
                      <a:pt x="224" y="17"/>
                    </a:cubicBezTo>
                    <a:cubicBezTo>
                      <a:pt x="224" y="15"/>
                      <a:pt x="220" y="17"/>
                      <a:pt x="219" y="16"/>
                    </a:cubicBezTo>
                    <a:cubicBezTo>
                      <a:pt x="218" y="15"/>
                      <a:pt x="216" y="14"/>
                      <a:pt x="216" y="16"/>
                    </a:cubicBezTo>
                    <a:cubicBezTo>
                      <a:pt x="216" y="17"/>
                      <a:pt x="213" y="16"/>
                      <a:pt x="213" y="15"/>
                    </a:cubicBezTo>
                    <a:cubicBezTo>
                      <a:pt x="213" y="14"/>
                      <a:pt x="212" y="11"/>
                      <a:pt x="210" y="13"/>
                    </a:cubicBezTo>
                    <a:cubicBezTo>
                      <a:pt x="209" y="15"/>
                      <a:pt x="204" y="16"/>
                      <a:pt x="203" y="14"/>
                    </a:cubicBezTo>
                    <a:cubicBezTo>
                      <a:pt x="202" y="13"/>
                      <a:pt x="204" y="13"/>
                      <a:pt x="204" y="11"/>
                    </a:cubicBezTo>
                    <a:cubicBezTo>
                      <a:pt x="204" y="9"/>
                      <a:pt x="202" y="7"/>
                      <a:pt x="202" y="5"/>
                    </a:cubicBezTo>
                    <a:cubicBezTo>
                      <a:pt x="203" y="3"/>
                      <a:pt x="199" y="1"/>
                      <a:pt x="197" y="2"/>
                    </a:cubicBezTo>
                    <a:cubicBezTo>
                      <a:pt x="195" y="3"/>
                      <a:pt x="193" y="2"/>
                      <a:pt x="191" y="1"/>
                    </a:cubicBezTo>
                    <a:cubicBezTo>
                      <a:pt x="189" y="0"/>
                      <a:pt x="181" y="2"/>
                      <a:pt x="181" y="3"/>
                    </a:cubicBezTo>
                    <a:cubicBezTo>
                      <a:pt x="181" y="5"/>
                      <a:pt x="171" y="7"/>
                      <a:pt x="169" y="7"/>
                    </a:cubicBezTo>
                    <a:cubicBezTo>
                      <a:pt x="167" y="8"/>
                      <a:pt x="160" y="9"/>
                      <a:pt x="158" y="9"/>
                    </a:cubicBezTo>
                    <a:cubicBezTo>
                      <a:pt x="155" y="10"/>
                      <a:pt x="153" y="12"/>
                      <a:pt x="150" y="12"/>
                    </a:cubicBezTo>
                    <a:cubicBezTo>
                      <a:pt x="146" y="12"/>
                      <a:pt x="140" y="12"/>
                      <a:pt x="137" y="14"/>
                    </a:cubicBezTo>
                    <a:cubicBezTo>
                      <a:pt x="135" y="17"/>
                      <a:pt x="130" y="15"/>
                      <a:pt x="128" y="16"/>
                    </a:cubicBezTo>
                    <a:cubicBezTo>
                      <a:pt x="126" y="16"/>
                      <a:pt x="122" y="15"/>
                      <a:pt x="121" y="16"/>
                    </a:cubicBezTo>
                    <a:cubicBezTo>
                      <a:pt x="120" y="17"/>
                      <a:pt x="120" y="21"/>
                      <a:pt x="121" y="23"/>
                    </a:cubicBezTo>
                    <a:cubicBezTo>
                      <a:pt x="122" y="24"/>
                      <a:pt x="128" y="25"/>
                      <a:pt x="128" y="26"/>
                    </a:cubicBezTo>
                    <a:cubicBezTo>
                      <a:pt x="129" y="27"/>
                      <a:pt x="123" y="27"/>
                      <a:pt x="120" y="28"/>
                    </a:cubicBezTo>
                    <a:cubicBezTo>
                      <a:pt x="117" y="28"/>
                      <a:pt x="118" y="32"/>
                      <a:pt x="118" y="33"/>
                    </a:cubicBezTo>
                    <a:cubicBezTo>
                      <a:pt x="119" y="35"/>
                      <a:pt x="116" y="37"/>
                      <a:pt x="114" y="38"/>
                    </a:cubicBezTo>
                    <a:cubicBezTo>
                      <a:pt x="111" y="38"/>
                      <a:pt x="114" y="42"/>
                      <a:pt x="116" y="42"/>
                    </a:cubicBezTo>
                    <a:cubicBezTo>
                      <a:pt x="118" y="42"/>
                      <a:pt x="120" y="44"/>
                      <a:pt x="121" y="44"/>
                    </a:cubicBezTo>
                    <a:cubicBezTo>
                      <a:pt x="123" y="44"/>
                      <a:pt x="123" y="47"/>
                      <a:pt x="123" y="49"/>
                    </a:cubicBezTo>
                    <a:cubicBezTo>
                      <a:pt x="123" y="52"/>
                      <a:pt x="121" y="52"/>
                      <a:pt x="118" y="52"/>
                    </a:cubicBezTo>
                    <a:cubicBezTo>
                      <a:pt x="116" y="52"/>
                      <a:pt x="114" y="50"/>
                      <a:pt x="112" y="50"/>
                    </a:cubicBezTo>
                    <a:cubicBezTo>
                      <a:pt x="111" y="49"/>
                      <a:pt x="111" y="53"/>
                      <a:pt x="110" y="54"/>
                    </a:cubicBezTo>
                    <a:cubicBezTo>
                      <a:pt x="108" y="54"/>
                      <a:pt x="108" y="51"/>
                      <a:pt x="106" y="51"/>
                    </a:cubicBezTo>
                    <a:cubicBezTo>
                      <a:pt x="104" y="51"/>
                      <a:pt x="101" y="51"/>
                      <a:pt x="100" y="49"/>
                    </a:cubicBezTo>
                    <a:cubicBezTo>
                      <a:pt x="100" y="47"/>
                      <a:pt x="95" y="46"/>
                      <a:pt x="92" y="48"/>
                    </a:cubicBezTo>
                    <a:cubicBezTo>
                      <a:pt x="90" y="50"/>
                      <a:pt x="90" y="49"/>
                      <a:pt x="88" y="48"/>
                    </a:cubicBezTo>
                    <a:cubicBezTo>
                      <a:pt x="86" y="47"/>
                      <a:pt x="81" y="49"/>
                      <a:pt x="80" y="50"/>
                    </a:cubicBezTo>
                    <a:cubicBezTo>
                      <a:pt x="79" y="52"/>
                      <a:pt x="75" y="53"/>
                      <a:pt x="72" y="51"/>
                    </a:cubicBezTo>
                    <a:cubicBezTo>
                      <a:pt x="70" y="49"/>
                      <a:pt x="68" y="49"/>
                      <a:pt x="68" y="51"/>
                    </a:cubicBezTo>
                    <a:cubicBezTo>
                      <a:pt x="68" y="54"/>
                      <a:pt x="66" y="52"/>
                      <a:pt x="66" y="50"/>
                    </a:cubicBezTo>
                    <a:cubicBezTo>
                      <a:pt x="66" y="49"/>
                      <a:pt x="61" y="46"/>
                      <a:pt x="59" y="44"/>
                    </a:cubicBezTo>
                    <a:cubicBezTo>
                      <a:pt x="57" y="43"/>
                      <a:pt x="50" y="43"/>
                      <a:pt x="50" y="42"/>
                    </a:cubicBezTo>
                    <a:cubicBezTo>
                      <a:pt x="49" y="40"/>
                      <a:pt x="45" y="39"/>
                      <a:pt x="44" y="42"/>
                    </a:cubicBezTo>
                    <a:cubicBezTo>
                      <a:pt x="43" y="44"/>
                      <a:pt x="41" y="42"/>
                      <a:pt x="40" y="42"/>
                    </a:cubicBezTo>
                    <a:cubicBezTo>
                      <a:pt x="38" y="41"/>
                      <a:pt x="35" y="43"/>
                      <a:pt x="34" y="43"/>
                    </a:cubicBezTo>
                    <a:cubicBezTo>
                      <a:pt x="32" y="44"/>
                      <a:pt x="28" y="47"/>
                      <a:pt x="25" y="47"/>
                    </a:cubicBezTo>
                    <a:cubicBezTo>
                      <a:pt x="23" y="47"/>
                      <a:pt x="24" y="50"/>
                      <a:pt x="21" y="51"/>
                    </a:cubicBezTo>
                    <a:cubicBezTo>
                      <a:pt x="18" y="52"/>
                      <a:pt x="18" y="54"/>
                      <a:pt x="19" y="55"/>
                    </a:cubicBezTo>
                    <a:cubicBezTo>
                      <a:pt x="19" y="57"/>
                      <a:pt x="21" y="59"/>
                      <a:pt x="18" y="60"/>
                    </a:cubicBezTo>
                    <a:cubicBezTo>
                      <a:pt x="15" y="62"/>
                      <a:pt x="14" y="57"/>
                      <a:pt x="11" y="55"/>
                    </a:cubicBezTo>
                    <a:cubicBezTo>
                      <a:pt x="9" y="53"/>
                      <a:pt x="7" y="55"/>
                      <a:pt x="7" y="58"/>
                    </a:cubicBezTo>
                    <a:cubicBezTo>
                      <a:pt x="7" y="60"/>
                      <a:pt x="4" y="60"/>
                      <a:pt x="3" y="63"/>
                    </a:cubicBezTo>
                    <a:cubicBezTo>
                      <a:pt x="1" y="65"/>
                      <a:pt x="5" y="66"/>
                      <a:pt x="5" y="67"/>
                    </a:cubicBezTo>
                    <a:cubicBezTo>
                      <a:pt x="5" y="68"/>
                      <a:pt x="3" y="69"/>
                      <a:pt x="2" y="69"/>
                    </a:cubicBezTo>
                    <a:cubicBezTo>
                      <a:pt x="2" y="70"/>
                      <a:pt x="0" y="73"/>
                      <a:pt x="0" y="74"/>
                    </a:cubicBezTo>
                    <a:cubicBezTo>
                      <a:pt x="1" y="75"/>
                      <a:pt x="5" y="75"/>
                      <a:pt x="5" y="78"/>
                    </a:cubicBezTo>
                    <a:cubicBezTo>
                      <a:pt x="5" y="80"/>
                      <a:pt x="4" y="83"/>
                      <a:pt x="6" y="82"/>
                    </a:cubicBezTo>
                    <a:cubicBezTo>
                      <a:pt x="9" y="81"/>
                      <a:pt x="11" y="82"/>
                      <a:pt x="12" y="82"/>
                    </a:cubicBezTo>
                    <a:cubicBezTo>
                      <a:pt x="14" y="82"/>
                      <a:pt x="15" y="84"/>
                      <a:pt x="17" y="87"/>
                    </a:cubicBezTo>
                    <a:cubicBezTo>
                      <a:pt x="20" y="90"/>
                      <a:pt x="21" y="92"/>
                      <a:pt x="18" y="92"/>
                    </a:cubicBezTo>
                    <a:cubicBezTo>
                      <a:pt x="16" y="93"/>
                      <a:pt x="17" y="94"/>
                      <a:pt x="20" y="96"/>
                    </a:cubicBezTo>
                    <a:cubicBezTo>
                      <a:pt x="21" y="96"/>
                      <a:pt x="22" y="97"/>
                      <a:pt x="23" y="97"/>
                    </a:cubicBezTo>
                    <a:cubicBezTo>
                      <a:pt x="23" y="97"/>
                      <a:pt x="24" y="97"/>
                      <a:pt x="24" y="96"/>
                    </a:cubicBezTo>
                    <a:cubicBezTo>
                      <a:pt x="28" y="93"/>
                      <a:pt x="36" y="89"/>
                      <a:pt x="41" y="91"/>
                    </a:cubicBezTo>
                    <a:cubicBezTo>
                      <a:pt x="46" y="92"/>
                      <a:pt x="51" y="90"/>
                      <a:pt x="53" y="93"/>
                    </a:cubicBezTo>
                    <a:cubicBezTo>
                      <a:pt x="56" y="97"/>
                      <a:pt x="53" y="103"/>
                      <a:pt x="54" y="105"/>
                    </a:cubicBezTo>
                    <a:cubicBezTo>
                      <a:pt x="55" y="107"/>
                      <a:pt x="50" y="108"/>
                      <a:pt x="46" y="107"/>
                    </a:cubicBezTo>
                    <a:cubicBezTo>
                      <a:pt x="43" y="107"/>
                      <a:pt x="36" y="109"/>
                      <a:pt x="36" y="111"/>
                    </a:cubicBezTo>
                    <a:cubicBezTo>
                      <a:pt x="37" y="113"/>
                      <a:pt x="40" y="118"/>
                      <a:pt x="35" y="115"/>
                    </a:cubicBezTo>
                    <a:cubicBezTo>
                      <a:pt x="31" y="113"/>
                      <a:pt x="29" y="118"/>
                      <a:pt x="31" y="118"/>
                    </a:cubicBezTo>
                    <a:cubicBezTo>
                      <a:pt x="34" y="118"/>
                      <a:pt x="37" y="121"/>
                      <a:pt x="37" y="123"/>
                    </a:cubicBezTo>
                    <a:cubicBezTo>
                      <a:pt x="37" y="125"/>
                      <a:pt x="38" y="130"/>
                      <a:pt x="40" y="129"/>
                    </a:cubicBezTo>
                    <a:cubicBezTo>
                      <a:pt x="42" y="129"/>
                      <a:pt x="42" y="133"/>
                      <a:pt x="46" y="133"/>
                    </a:cubicBezTo>
                    <a:cubicBezTo>
                      <a:pt x="49" y="132"/>
                      <a:pt x="52" y="134"/>
                      <a:pt x="50" y="137"/>
                    </a:cubicBezTo>
                    <a:cubicBezTo>
                      <a:pt x="47" y="140"/>
                      <a:pt x="51" y="148"/>
                      <a:pt x="52" y="146"/>
                    </a:cubicBezTo>
                    <a:cubicBezTo>
                      <a:pt x="53" y="145"/>
                      <a:pt x="52" y="143"/>
                      <a:pt x="53" y="141"/>
                    </a:cubicBezTo>
                    <a:cubicBezTo>
                      <a:pt x="51" y="137"/>
                      <a:pt x="59" y="137"/>
                      <a:pt x="61" y="137"/>
                    </a:cubicBezTo>
                    <a:cubicBezTo>
                      <a:pt x="64" y="137"/>
                      <a:pt x="68" y="140"/>
                      <a:pt x="71" y="144"/>
                    </a:cubicBezTo>
                    <a:cubicBezTo>
                      <a:pt x="74" y="148"/>
                      <a:pt x="77" y="146"/>
                      <a:pt x="77" y="146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9" y="104"/>
                      <a:pt x="99" y="104"/>
                      <a:pt x="99" y="103"/>
                    </a:cubicBezTo>
                    <a:cubicBezTo>
                      <a:pt x="102" y="99"/>
                      <a:pt x="105" y="103"/>
                      <a:pt x="106" y="103"/>
                    </a:cubicBezTo>
                    <a:cubicBezTo>
                      <a:pt x="107" y="104"/>
                      <a:pt x="107" y="99"/>
                      <a:pt x="110" y="100"/>
                    </a:cubicBezTo>
                    <a:cubicBezTo>
                      <a:pt x="113" y="100"/>
                      <a:pt x="109" y="104"/>
                      <a:pt x="112" y="104"/>
                    </a:cubicBezTo>
                    <a:cubicBezTo>
                      <a:pt x="113" y="104"/>
                      <a:pt x="117" y="110"/>
                      <a:pt x="116" y="115"/>
                    </a:cubicBezTo>
                    <a:cubicBezTo>
                      <a:pt x="119" y="118"/>
                      <a:pt x="125" y="124"/>
                      <a:pt x="125" y="125"/>
                    </a:cubicBezTo>
                    <a:cubicBezTo>
                      <a:pt x="126" y="127"/>
                      <a:pt x="134" y="124"/>
                      <a:pt x="136" y="125"/>
                    </a:cubicBezTo>
                    <a:cubicBezTo>
                      <a:pt x="137" y="125"/>
                      <a:pt x="150" y="125"/>
                      <a:pt x="152" y="125"/>
                    </a:cubicBezTo>
                    <a:cubicBezTo>
                      <a:pt x="154" y="125"/>
                      <a:pt x="156" y="129"/>
                      <a:pt x="158" y="130"/>
                    </a:cubicBezTo>
                    <a:cubicBezTo>
                      <a:pt x="161" y="131"/>
                      <a:pt x="160" y="135"/>
                      <a:pt x="160" y="138"/>
                    </a:cubicBezTo>
                    <a:cubicBezTo>
                      <a:pt x="161" y="140"/>
                      <a:pt x="164" y="143"/>
                      <a:pt x="165" y="146"/>
                    </a:cubicBezTo>
                    <a:cubicBezTo>
                      <a:pt x="165" y="148"/>
                      <a:pt x="169" y="147"/>
                      <a:pt x="172" y="148"/>
                    </a:cubicBezTo>
                    <a:cubicBezTo>
                      <a:pt x="174" y="148"/>
                      <a:pt x="178" y="149"/>
                      <a:pt x="178" y="152"/>
                    </a:cubicBezTo>
                    <a:cubicBezTo>
                      <a:pt x="179" y="154"/>
                      <a:pt x="182" y="152"/>
                      <a:pt x="182" y="151"/>
                    </a:cubicBezTo>
                    <a:cubicBezTo>
                      <a:pt x="182" y="149"/>
                      <a:pt x="186" y="146"/>
                      <a:pt x="190" y="144"/>
                    </a:cubicBezTo>
                    <a:cubicBezTo>
                      <a:pt x="193" y="143"/>
                      <a:pt x="194" y="143"/>
                      <a:pt x="195" y="144"/>
                    </a:cubicBezTo>
                    <a:cubicBezTo>
                      <a:pt x="196" y="142"/>
                      <a:pt x="197" y="140"/>
                      <a:pt x="197" y="139"/>
                    </a:cubicBezTo>
                    <a:cubicBezTo>
                      <a:pt x="199" y="139"/>
                      <a:pt x="202" y="136"/>
                      <a:pt x="202" y="134"/>
                    </a:cubicBezTo>
                    <a:cubicBezTo>
                      <a:pt x="203" y="131"/>
                      <a:pt x="209" y="131"/>
                      <a:pt x="213" y="134"/>
                    </a:cubicBezTo>
                    <a:cubicBezTo>
                      <a:pt x="218" y="136"/>
                      <a:pt x="220" y="136"/>
                      <a:pt x="221" y="132"/>
                    </a:cubicBezTo>
                    <a:cubicBezTo>
                      <a:pt x="221" y="129"/>
                      <a:pt x="227" y="128"/>
                      <a:pt x="229" y="129"/>
                    </a:cubicBezTo>
                    <a:cubicBezTo>
                      <a:pt x="231" y="130"/>
                      <a:pt x="237" y="133"/>
                      <a:pt x="240" y="132"/>
                    </a:cubicBezTo>
                    <a:cubicBezTo>
                      <a:pt x="242" y="131"/>
                      <a:pt x="257" y="132"/>
                      <a:pt x="260" y="133"/>
                    </a:cubicBezTo>
                    <a:cubicBezTo>
                      <a:pt x="264" y="134"/>
                      <a:pt x="265" y="132"/>
                      <a:pt x="268" y="136"/>
                    </a:cubicBezTo>
                    <a:cubicBezTo>
                      <a:pt x="270" y="139"/>
                      <a:pt x="272" y="136"/>
                      <a:pt x="275" y="138"/>
                    </a:cubicBezTo>
                    <a:cubicBezTo>
                      <a:pt x="275" y="137"/>
                      <a:pt x="274" y="136"/>
                      <a:pt x="274" y="135"/>
                    </a:cubicBezTo>
                    <a:cubicBezTo>
                      <a:pt x="274" y="133"/>
                      <a:pt x="278" y="131"/>
                      <a:pt x="279" y="129"/>
                    </a:cubicBezTo>
                    <a:cubicBezTo>
                      <a:pt x="279" y="127"/>
                      <a:pt x="275" y="122"/>
                      <a:pt x="275" y="120"/>
                    </a:cubicBezTo>
                    <a:cubicBezTo>
                      <a:pt x="275" y="118"/>
                      <a:pt x="275" y="114"/>
                      <a:pt x="274" y="113"/>
                    </a:cubicBezTo>
                    <a:cubicBezTo>
                      <a:pt x="272" y="112"/>
                      <a:pt x="277" y="110"/>
                      <a:pt x="278" y="110"/>
                    </a:cubicBezTo>
                    <a:cubicBezTo>
                      <a:pt x="281" y="110"/>
                      <a:pt x="285" y="107"/>
                      <a:pt x="286" y="108"/>
                    </a:cubicBezTo>
                    <a:cubicBezTo>
                      <a:pt x="287" y="109"/>
                      <a:pt x="289" y="110"/>
                      <a:pt x="292" y="110"/>
                    </a:cubicBezTo>
                    <a:cubicBezTo>
                      <a:pt x="294" y="110"/>
                      <a:pt x="293" y="107"/>
                      <a:pt x="292" y="106"/>
                    </a:cubicBezTo>
                    <a:cubicBezTo>
                      <a:pt x="290" y="105"/>
                      <a:pt x="296" y="94"/>
                      <a:pt x="297" y="91"/>
                    </a:cubicBezTo>
                    <a:cubicBezTo>
                      <a:pt x="297" y="87"/>
                      <a:pt x="299" y="90"/>
                      <a:pt x="302" y="91"/>
                    </a:cubicBezTo>
                    <a:cubicBezTo>
                      <a:pt x="305" y="91"/>
                      <a:pt x="308" y="90"/>
                      <a:pt x="309" y="91"/>
                    </a:cubicBezTo>
                    <a:cubicBezTo>
                      <a:pt x="311" y="92"/>
                      <a:pt x="316" y="90"/>
                      <a:pt x="317" y="88"/>
                    </a:cubicBezTo>
                    <a:cubicBezTo>
                      <a:pt x="318" y="87"/>
                      <a:pt x="316" y="86"/>
                      <a:pt x="316" y="82"/>
                    </a:cubicBezTo>
                    <a:cubicBezTo>
                      <a:pt x="316" y="78"/>
                      <a:pt x="318" y="76"/>
                      <a:pt x="321" y="76"/>
                    </a:cubicBezTo>
                    <a:cubicBezTo>
                      <a:pt x="324" y="76"/>
                      <a:pt x="325" y="73"/>
                      <a:pt x="325" y="71"/>
                    </a:cubicBezTo>
                    <a:cubicBezTo>
                      <a:pt x="325" y="70"/>
                      <a:pt x="327" y="69"/>
                      <a:pt x="327" y="66"/>
                    </a:cubicBezTo>
                    <a:cubicBezTo>
                      <a:pt x="326" y="65"/>
                      <a:pt x="326" y="64"/>
                      <a:pt x="326" y="63"/>
                    </a:cubicBezTo>
                    <a:close/>
                    <a:moveTo>
                      <a:pt x="122" y="98"/>
                    </a:moveTo>
                    <a:cubicBezTo>
                      <a:pt x="121" y="99"/>
                      <a:pt x="112" y="97"/>
                      <a:pt x="111" y="95"/>
                    </a:cubicBezTo>
                    <a:cubicBezTo>
                      <a:pt x="110" y="93"/>
                      <a:pt x="124" y="95"/>
                      <a:pt x="122" y="98"/>
                    </a:cubicBezTo>
                    <a:close/>
                    <a:moveTo>
                      <a:pt x="257" y="97"/>
                    </a:moveTo>
                    <a:cubicBezTo>
                      <a:pt x="250" y="97"/>
                      <a:pt x="236" y="94"/>
                      <a:pt x="230" y="100"/>
                    </a:cubicBezTo>
                    <a:cubicBezTo>
                      <a:pt x="224" y="107"/>
                      <a:pt x="228" y="110"/>
                      <a:pt x="226" y="111"/>
                    </a:cubicBezTo>
                    <a:cubicBezTo>
                      <a:pt x="223" y="111"/>
                      <a:pt x="221" y="101"/>
                      <a:pt x="225" y="97"/>
                    </a:cubicBezTo>
                    <a:cubicBezTo>
                      <a:pt x="228" y="94"/>
                      <a:pt x="239" y="93"/>
                      <a:pt x="245" y="94"/>
                    </a:cubicBezTo>
                    <a:cubicBezTo>
                      <a:pt x="252" y="96"/>
                      <a:pt x="264" y="93"/>
                      <a:pt x="265" y="93"/>
                    </a:cubicBezTo>
                    <a:cubicBezTo>
                      <a:pt x="267" y="94"/>
                      <a:pt x="264" y="97"/>
                      <a:pt x="257" y="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5146820" y="3983146"/>
                <a:ext cx="341285" cy="356342"/>
              </a:xfrm>
              <a:custGeom>
                <a:rect b="b" l="l" r="r" t="t"/>
                <a:pathLst>
                  <a:path extrusionOk="0" h="155" w="148">
                    <a:moveTo>
                      <a:pt x="135" y="102"/>
                    </a:moveTo>
                    <a:cubicBezTo>
                      <a:pt x="131" y="100"/>
                      <a:pt x="130" y="73"/>
                      <a:pt x="132" y="72"/>
                    </a:cubicBezTo>
                    <a:cubicBezTo>
                      <a:pt x="132" y="72"/>
                      <a:pt x="132" y="73"/>
                      <a:pt x="133" y="73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1" y="67"/>
                      <a:pt x="130" y="66"/>
                      <a:pt x="130" y="65"/>
                    </a:cubicBezTo>
                    <a:cubicBezTo>
                      <a:pt x="130" y="62"/>
                      <a:pt x="132" y="62"/>
                      <a:pt x="132" y="62"/>
                    </a:cubicBezTo>
                    <a:cubicBezTo>
                      <a:pt x="132" y="62"/>
                      <a:pt x="131" y="58"/>
                      <a:pt x="133" y="57"/>
                    </a:cubicBezTo>
                    <a:cubicBezTo>
                      <a:pt x="134" y="57"/>
                      <a:pt x="134" y="57"/>
                      <a:pt x="134" y="56"/>
                    </a:cubicBezTo>
                    <a:cubicBezTo>
                      <a:pt x="135" y="55"/>
                      <a:pt x="136" y="52"/>
                      <a:pt x="136" y="51"/>
                    </a:cubicBezTo>
                    <a:cubicBezTo>
                      <a:pt x="136" y="48"/>
                      <a:pt x="136" y="46"/>
                      <a:pt x="137" y="44"/>
                    </a:cubicBezTo>
                    <a:cubicBezTo>
                      <a:pt x="138" y="42"/>
                      <a:pt x="138" y="39"/>
                      <a:pt x="139" y="38"/>
                    </a:cubicBezTo>
                    <a:cubicBezTo>
                      <a:pt x="140" y="37"/>
                      <a:pt x="140" y="34"/>
                      <a:pt x="142" y="33"/>
                    </a:cubicBezTo>
                    <a:cubicBezTo>
                      <a:pt x="144" y="33"/>
                      <a:pt x="145" y="32"/>
                      <a:pt x="145" y="31"/>
                    </a:cubicBezTo>
                    <a:cubicBezTo>
                      <a:pt x="146" y="30"/>
                      <a:pt x="148" y="29"/>
                      <a:pt x="148" y="27"/>
                    </a:cubicBezTo>
                    <a:cubicBezTo>
                      <a:pt x="148" y="25"/>
                      <a:pt x="145" y="25"/>
                      <a:pt x="145" y="23"/>
                    </a:cubicBezTo>
                    <a:cubicBezTo>
                      <a:pt x="145" y="21"/>
                      <a:pt x="146" y="16"/>
                      <a:pt x="146" y="16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2" y="13"/>
                      <a:pt x="138" y="9"/>
                      <a:pt x="137" y="8"/>
                    </a:cubicBezTo>
                    <a:cubicBezTo>
                      <a:pt x="135" y="7"/>
                      <a:pt x="133" y="9"/>
                      <a:pt x="133" y="9"/>
                    </a:cubicBezTo>
                    <a:cubicBezTo>
                      <a:pt x="133" y="9"/>
                      <a:pt x="130" y="7"/>
                      <a:pt x="128" y="9"/>
                    </a:cubicBezTo>
                    <a:cubicBezTo>
                      <a:pt x="126" y="11"/>
                      <a:pt x="123" y="9"/>
                      <a:pt x="123" y="9"/>
                    </a:cubicBezTo>
                    <a:cubicBezTo>
                      <a:pt x="123" y="9"/>
                      <a:pt x="121" y="7"/>
                      <a:pt x="120" y="5"/>
                    </a:cubicBezTo>
                    <a:cubicBezTo>
                      <a:pt x="119" y="4"/>
                      <a:pt x="119" y="3"/>
                      <a:pt x="118" y="3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4"/>
                      <a:pt x="104" y="0"/>
                      <a:pt x="103" y="3"/>
                    </a:cubicBezTo>
                    <a:cubicBezTo>
                      <a:pt x="101" y="6"/>
                      <a:pt x="100" y="4"/>
                      <a:pt x="96" y="4"/>
                    </a:cubicBezTo>
                    <a:cubicBezTo>
                      <a:pt x="93" y="4"/>
                      <a:pt x="90" y="5"/>
                      <a:pt x="88" y="6"/>
                    </a:cubicBezTo>
                    <a:cubicBezTo>
                      <a:pt x="86" y="7"/>
                      <a:pt x="83" y="5"/>
                      <a:pt x="82" y="6"/>
                    </a:cubicBezTo>
                    <a:cubicBezTo>
                      <a:pt x="80" y="7"/>
                      <a:pt x="79" y="12"/>
                      <a:pt x="79" y="12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1" y="4"/>
                      <a:pt x="57" y="4"/>
                    </a:cubicBezTo>
                    <a:cubicBezTo>
                      <a:pt x="54" y="4"/>
                      <a:pt x="49" y="11"/>
                      <a:pt x="49" y="1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20"/>
                      <a:pt x="49" y="23"/>
                      <a:pt x="48" y="25"/>
                    </a:cubicBezTo>
                    <a:cubicBezTo>
                      <a:pt x="46" y="27"/>
                      <a:pt x="45" y="28"/>
                      <a:pt x="45" y="33"/>
                    </a:cubicBezTo>
                    <a:cubicBezTo>
                      <a:pt x="45" y="38"/>
                      <a:pt x="39" y="46"/>
                      <a:pt x="39" y="50"/>
                    </a:cubicBezTo>
                    <a:cubicBezTo>
                      <a:pt x="39" y="54"/>
                      <a:pt x="32" y="56"/>
                      <a:pt x="32" y="59"/>
                    </a:cubicBezTo>
                    <a:cubicBezTo>
                      <a:pt x="32" y="61"/>
                      <a:pt x="31" y="67"/>
                      <a:pt x="31" y="72"/>
                    </a:cubicBezTo>
                    <a:cubicBezTo>
                      <a:pt x="31" y="78"/>
                      <a:pt x="28" y="73"/>
                      <a:pt x="28" y="78"/>
                    </a:cubicBezTo>
                    <a:cubicBezTo>
                      <a:pt x="28" y="83"/>
                      <a:pt x="26" y="80"/>
                      <a:pt x="23" y="83"/>
                    </a:cubicBezTo>
                    <a:cubicBezTo>
                      <a:pt x="21" y="85"/>
                      <a:pt x="20" y="86"/>
                      <a:pt x="20" y="83"/>
                    </a:cubicBezTo>
                    <a:cubicBezTo>
                      <a:pt x="20" y="81"/>
                      <a:pt x="16" y="80"/>
                      <a:pt x="13" y="83"/>
                    </a:cubicBezTo>
                    <a:cubicBezTo>
                      <a:pt x="10" y="85"/>
                      <a:pt x="9" y="83"/>
                      <a:pt x="8" y="82"/>
                    </a:cubicBezTo>
                    <a:cubicBezTo>
                      <a:pt x="7" y="82"/>
                      <a:pt x="4" y="84"/>
                      <a:pt x="0" y="86"/>
                    </a:cubicBezTo>
                    <a:cubicBezTo>
                      <a:pt x="2" y="89"/>
                      <a:pt x="3" y="92"/>
                      <a:pt x="3" y="95"/>
                    </a:cubicBezTo>
                    <a:cubicBezTo>
                      <a:pt x="3" y="95"/>
                      <a:pt x="3" y="96"/>
                      <a:pt x="3" y="96"/>
                    </a:cubicBezTo>
                    <a:cubicBezTo>
                      <a:pt x="5" y="95"/>
                      <a:pt x="7" y="94"/>
                      <a:pt x="8" y="94"/>
                    </a:cubicBezTo>
                    <a:cubicBezTo>
                      <a:pt x="10" y="93"/>
                      <a:pt x="34" y="94"/>
                      <a:pt x="34" y="94"/>
                    </a:cubicBezTo>
                    <a:cubicBezTo>
                      <a:pt x="34" y="94"/>
                      <a:pt x="36" y="97"/>
                      <a:pt x="35" y="100"/>
                    </a:cubicBezTo>
                    <a:cubicBezTo>
                      <a:pt x="35" y="103"/>
                      <a:pt x="37" y="102"/>
                      <a:pt x="39" y="106"/>
                    </a:cubicBezTo>
                    <a:cubicBezTo>
                      <a:pt x="40" y="111"/>
                      <a:pt x="42" y="112"/>
                      <a:pt x="45" y="111"/>
                    </a:cubicBezTo>
                    <a:cubicBezTo>
                      <a:pt x="49" y="110"/>
                      <a:pt x="53" y="110"/>
                      <a:pt x="55" y="110"/>
                    </a:cubicBezTo>
                    <a:cubicBezTo>
                      <a:pt x="56" y="110"/>
                      <a:pt x="56" y="104"/>
                      <a:pt x="58" y="103"/>
                    </a:cubicBezTo>
                    <a:cubicBezTo>
                      <a:pt x="60" y="102"/>
                      <a:pt x="64" y="103"/>
                      <a:pt x="64" y="103"/>
                    </a:cubicBezTo>
                    <a:cubicBezTo>
                      <a:pt x="64" y="103"/>
                      <a:pt x="65" y="105"/>
                      <a:pt x="68" y="105"/>
                    </a:cubicBezTo>
                    <a:cubicBezTo>
                      <a:pt x="72" y="105"/>
                      <a:pt x="74" y="103"/>
                      <a:pt x="74" y="106"/>
                    </a:cubicBezTo>
                    <a:cubicBezTo>
                      <a:pt x="74" y="108"/>
                      <a:pt x="74" y="111"/>
                      <a:pt x="75" y="112"/>
                    </a:cubicBezTo>
                    <a:cubicBezTo>
                      <a:pt x="76" y="113"/>
                      <a:pt x="72" y="122"/>
                      <a:pt x="74" y="123"/>
                    </a:cubicBezTo>
                    <a:cubicBezTo>
                      <a:pt x="76" y="125"/>
                      <a:pt x="78" y="128"/>
                      <a:pt x="78" y="130"/>
                    </a:cubicBezTo>
                    <a:cubicBezTo>
                      <a:pt x="78" y="132"/>
                      <a:pt x="76" y="136"/>
                      <a:pt x="78" y="136"/>
                    </a:cubicBezTo>
                    <a:cubicBezTo>
                      <a:pt x="79" y="137"/>
                      <a:pt x="80" y="134"/>
                      <a:pt x="82" y="134"/>
                    </a:cubicBezTo>
                    <a:cubicBezTo>
                      <a:pt x="85" y="134"/>
                      <a:pt x="87" y="135"/>
                      <a:pt x="89" y="133"/>
                    </a:cubicBezTo>
                    <a:cubicBezTo>
                      <a:pt x="90" y="133"/>
                      <a:pt x="91" y="133"/>
                      <a:pt x="91" y="134"/>
                    </a:cubicBezTo>
                    <a:cubicBezTo>
                      <a:pt x="93" y="134"/>
                      <a:pt x="94" y="136"/>
                      <a:pt x="94" y="136"/>
                    </a:cubicBezTo>
                    <a:cubicBezTo>
                      <a:pt x="94" y="136"/>
                      <a:pt x="94" y="138"/>
                      <a:pt x="96" y="137"/>
                    </a:cubicBezTo>
                    <a:cubicBezTo>
                      <a:pt x="97" y="137"/>
                      <a:pt x="101" y="136"/>
                      <a:pt x="101" y="137"/>
                    </a:cubicBezTo>
                    <a:cubicBezTo>
                      <a:pt x="100" y="138"/>
                      <a:pt x="102" y="142"/>
                      <a:pt x="103" y="141"/>
                    </a:cubicBezTo>
                    <a:cubicBezTo>
                      <a:pt x="105" y="140"/>
                      <a:pt x="108" y="143"/>
                      <a:pt x="110" y="143"/>
                    </a:cubicBezTo>
                    <a:cubicBezTo>
                      <a:pt x="112" y="143"/>
                      <a:pt x="114" y="143"/>
                      <a:pt x="114" y="142"/>
                    </a:cubicBezTo>
                    <a:cubicBezTo>
                      <a:pt x="114" y="141"/>
                      <a:pt x="116" y="139"/>
                      <a:pt x="116" y="141"/>
                    </a:cubicBezTo>
                    <a:cubicBezTo>
                      <a:pt x="117" y="142"/>
                      <a:pt x="119" y="145"/>
                      <a:pt x="121" y="145"/>
                    </a:cubicBezTo>
                    <a:cubicBezTo>
                      <a:pt x="122" y="145"/>
                      <a:pt x="127" y="145"/>
                      <a:pt x="127" y="147"/>
                    </a:cubicBezTo>
                    <a:cubicBezTo>
                      <a:pt x="127" y="148"/>
                      <a:pt x="128" y="152"/>
                      <a:pt x="130" y="153"/>
                    </a:cubicBezTo>
                    <a:cubicBezTo>
                      <a:pt x="132" y="155"/>
                      <a:pt x="136" y="153"/>
                      <a:pt x="136" y="153"/>
                    </a:cubicBezTo>
                    <a:cubicBezTo>
                      <a:pt x="136" y="153"/>
                      <a:pt x="137" y="152"/>
                      <a:pt x="137" y="150"/>
                    </a:cubicBezTo>
                    <a:cubicBezTo>
                      <a:pt x="137" y="147"/>
                      <a:pt x="137" y="144"/>
                      <a:pt x="136" y="144"/>
                    </a:cubicBezTo>
                    <a:cubicBezTo>
                      <a:pt x="135" y="144"/>
                      <a:pt x="133" y="147"/>
                      <a:pt x="131" y="146"/>
                    </a:cubicBezTo>
                    <a:cubicBezTo>
                      <a:pt x="128" y="145"/>
                      <a:pt x="126" y="140"/>
                      <a:pt x="125" y="140"/>
                    </a:cubicBezTo>
                    <a:cubicBezTo>
                      <a:pt x="124" y="139"/>
                      <a:pt x="127" y="134"/>
                      <a:pt x="127" y="132"/>
                    </a:cubicBezTo>
                    <a:cubicBezTo>
                      <a:pt x="127" y="130"/>
                      <a:pt x="129" y="124"/>
                      <a:pt x="127" y="123"/>
                    </a:cubicBezTo>
                    <a:cubicBezTo>
                      <a:pt x="126" y="122"/>
                      <a:pt x="127" y="120"/>
                      <a:pt x="129" y="119"/>
                    </a:cubicBezTo>
                    <a:cubicBezTo>
                      <a:pt x="130" y="117"/>
                      <a:pt x="128" y="113"/>
                      <a:pt x="131" y="113"/>
                    </a:cubicBezTo>
                    <a:cubicBezTo>
                      <a:pt x="133" y="113"/>
                      <a:pt x="139" y="114"/>
                      <a:pt x="140" y="112"/>
                    </a:cubicBezTo>
                    <a:cubicBezTo>
                      <a:pt x="140" y="112"/>
                      <a:pt x="141" y="112"/>
                      <a:pt x="141" y="112"/>
                    </a:cubicBezTo>
                    <a:cubicBezTo>
                      <a:pt x="141" y="111"/>
                      <a:pt x="141" y="111"/>
                      <a:pt x="141" y="110"/>
                    </a:cubicBezTo>
                    <a:cubicBezTo>
                      <a:pt x="139" y="107"/>
                      <a:pt x="138" y="103"/>
                      <a:pt x="135" y="1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5450464" y="4132459"/>
                <a:ext cx="30113" cy="38896"/>
              </a:xfrm>
              <a:custGeom>
                <a:rect b="b" l="l" r="r" t="t"/>
                <a:pathLst>
                  <a:path extrusionOk="0" h="17" w="13">
                    <a:moveTo>
                      <a:pt x="1" y="8"/>
                    </a:moveTo>
                    <a:cubicBezTo>
                      <a:pt x="1" y="10"/>
                      <a:pt x="2" y="13"/>
                      <a:pt x="3" y="17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8" y="14"/>
                      <a:pt x="13" y="5"/>
                      <a:pt x="13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2"/>
                      <a:pt x="10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6" y="0"/>
                      <a:pt x="7" y="3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5469284" y="4284281"/>
                <a:ext cx="198247" cy="318700"/>
              </a:xfrm>
              <a:custGeom>
                <a:rect b="b" l="l" r="r" t="t"/>
                <a:pathLst>
                  <a:path extrusionOk="0" h="138" w="86">
                    <a:moveTo>
                      <a:pt x="85" y="35"/>
                    </a:moveTo>
                    <a:cubicBezTo>
                      <a:pt x="84" y="33"/>
                      <a:pt x="82" y="23"/>
                      <a:pt x="83" y="20"/>
                    </a:cubicBezTo>
                    <a:cubicBezTo>
                      <a:pt x="83" y="16"/>
                      <a:pt x="82" y="5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8" y="2"/>
                      <a:pt x="74" y="4"/>
                      <a:pt x="73" y="5"/>
                    </a:cubicBezTo>
                    <a:cubicBezTo>
                      <a:pt x="73" y="6"/>
                      <a:pt x="70" y="4"/>
                      <a:pt x="68" y="6"/>
                    </a:cubicBezTo>
                    <a:cubicBezTo>
                      <a:pt x="66" y="8"/>
                      <a:pt x="65" y="6"/>
                      <a:pt x="63" y="6"/>
                    </a:cubicBezTo>
                    <a:cubicBezTo>
                      <a:pt x="61" y="5"/>
                      <a:pt x="61" y="7"/>
                      <a:pt x="60" y="9"/>
                    </a:cubicBezTo>
                    <a:cubicBezTo>
                      <a:pt x="60" y="10"/>
                      <a:pt x="57" y="10"/>
                      <a:pt x="56" y="9"/>
                    </a:cubicBezTo>
                    <a:cubicBezTo>
                      <a:pt x="54" y="9"/>
                      <a:pt x="51" y="10"/>
                      <a:pt x="49" y="10"/>
                    </a:cubicBezTo>
                    <a:cubicBezTo>
                      <a:pt x="47" y="10"/>
                      <a:pt x="48" y="9"/>
                      <a:pt x="46" y="8"/>
                    </a:cubicBezTo>
                    <a:cubicBezTo>
                      <a:pt x="44" y="7"/>
                      <a:pt x="43" y="9"/>
                      <a:pt x="41" y="9"/>
                    </a:cubicBezTo>
                    <a:cubicBezTo>
                      <a:pt x="41" y="9"/>
                      <a:pt x="38" y="9"/>
                      <a:pt x="37" y="8"/>
                    </a:cubicBezTo>
                    <a:cubicBezTo>
                      <a:pt x="37" y="10"/>
                      <a:pt x="37" y="10"/>
                      <a:pt x="36" y="11"/>
                    </a:cubicBezTo>
                    <a:cubicBezTo>
                      <a:pt x="35" y="15"/>
                      <a:pt x="40" y="24"/>
                      <a:pt x="40" y="28"/>
                    </a:cubicBezTo>
                    <a:cubicBezTo>
                      <a:pt x="42" y="30"/>
                      <a:pt x="44" y="32"/>
                      <a:pt x="45" y="33"/>
                    </a:cubicBezTo>
                    <a:cubicBezTo>
                      <a:pt x="47" y="36"/>
                      <a:pt x="45" y="35"/>
                      <a:pt x="45" y="41"/>
                    </a:cubicBezTo>
                    <a:cubicBezTo>
                      <a:pt x="45" y="47"/>
                      <a:pt x="43" y="44"/>
                      <a:pt x="40" y="46"/>
                    </a:cubicBezTo>
                    <a:cubicBezTo>
                      <a:pt x="38" y="48"/>
                      <a:pt x="40" y="52"/>
                      <a:pt x="40" y="54"/>
                    </a:cubicBezTo>
                    <a:cubicBezTo>
                      <a:pt x="39" y="55"/>
                      <a:pt x="33" y="45"/>
                      <a:pt x="32" y="44"/>
                    </a:cubicBezTo>
                    <a:cubicBezTo>
                      <a:pt x="32" y="42"/>
                      <a:pt x="35" y="37"/>
                      <a:pt x="34" y="33"/>
                    </a:cubicBezTo>
                    <a:cubicBezTo>
                      <a:pt x="33" y="30"/>
                      <a:pt x="29" y="32"/>
                      <a:pt x="28" y="32"/>
                    </a:cubicBezTo>
                    <a:cubicBezTo>
                      <a:pt x="26" y="33"/>
                      <a:pt x="23" y="29"/>
                      <a:pt x="22" y="29"/>
                    </a:cubicBezTo>
                    <a:cubicBezTo>
                      <a:pt x="21" y="29"/>
                      <a:pt x="0" y="37"/>
                      <a:pt x="0" y="37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9" y="46"/>
                      <a:pt x="12" y="48"/>
                    </a:cubicBezTo>
                    <a:cubicBezTo>
                      <a:pt x="16" y="50"/>
                      <a:pt x="21" y="50"/>
                      <a:pt x="22" y="51"/>
                    </a:cubicBezTo>
                    <a:cubicBezTo>
                      <a:pt x="23" y="52"/>
                      <a:pt x="22" y="60"/>
                      <a:pt x="22" y="63"/>
                    </a:cubicBezTo>
                    <a:cubicBezTo>
                      <a:pt x="22" y="67"/>
                      <a:pt x="18" y="68"/>
                      <a:pt x="20" y="71"/>
                    </a:cubicBezTo>
                    <a:cubicBezTo>
                      <a:pt x="22" y="73"/>
                      <a:pt x="21" y="76"/>
                      <a:pt x="22" y="77"/>
                    </a:cubicBezTo>
                    <a:cubicBezTo>
                      <a:pt x="24" y="77"/>
                      <a:pt x="20" y="82"/>
                      <a:pt x="18" y="83"/>
                    </a:cubicBezTo>
                    <a:cubicBezTo>
                      <a:pt x="16" y="84"/>
                      <a:pt x="18" y="88"/>
                      <a:pt x="16" y="91"/>
                    </a:cubicBezTo>
                    <a:cubicBezTo>
                      <a:pt x="15" y="92"/>
                      <a:pt x="11" y="96"/>
                      <a:pt x="8" y="9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9" y="100"/>
                      <a:pt x="11" y="113"/>
                      <a:pt x="13" y="114"/>
                    </a:cubicBezTo>
                    <a:cubicBezTo>
                      <a:pt x="15" y="115"/>
                      <a:pt x="14" y="127"/>
                      <a:pt x="14" y="129"/>
                    </a:cubicBezTo>
                    <a:cubicBezTo>
                      <a:pt x="14" y="130"/>
                      <a:pt x="15" y="138"/>
                      <a:pt x="15" y="138"/>
                    </a:cubicBezTo>
                    <a:cubicBezTo>
                      <a:pt x="15" y="138"/>
                      <a:pt x="18" y="137"/>
                      <a:pt x="21" y="137"/>
                    </a:cubicBezTo>
                    <a:cubicBezTo>
                      <a:pt x="21" y="136"/>
                      <a:pt x="21" y="134"/>
                      <a:pt x="21" y="133"/>
                    </a:cubicBezTo>
                    <a:cubicBezTo>
                      <a:pt x="21" y="130"/>
                      <a:pt x="19" y="133"/>
                      <a:pt x="18" y="130"/>
                    </a:cubicBezTo>
                    <a:cubicBezTo>
                      <a:pt x="17" y="128"/>
                      <a:pt x="24" y="123"/>
                      <a:pt x="31" y="121"/>
                    </a:cubicBezTo>
                    <a:cubicBezTo>
                      <a:pt x="37" y="119"/>
                      <a:pt x="40" y="117"/>
                      <a:pt x="41" y="115"/>
                    </a:cubicBezTo>
                    <a:cubicBezTo>
                      <a:pt x="41" y="112"/>
                      <a:pt x="41" y="106"/>
                      <a:pt x="41" y="103"/>
                    </a:cubicBezTo>
                    <a:cubicBezTo>
                      <a:pt x="42" y="100"/>
                      <a:pt x="41" y="99"/>
                      <a:pt x="40" y="93"/>
                    </a:cubicBezTo>
                    <a:cubicBezTo>
                      <a:pt x="39" y="87"/>
                      <a:pt x="37" y="86"/>
                      <a:pt x="36" y="83"/>
                    </a:cubicBezTo>
                    <a:cubicBezTo>
                      <a:pt x="35" y="79"/>
                      <a:pt x="35" y="77"/>
                      <a:pt x="37" y="77"/>
                    </a:cubicBezTo>
                    <a:cubicBezTo>
                      <a:pt x="39" y="77"/>
                      <a:pt x="39" y="76"/>
                      <a:pt x="41" y="72"/>
                    </a:cubicBezTo>
                    <a:cubicBezTo>
                      <a:pt x="43" y="69"/>
                      <a:pt x="45" y="70"/>
                      <a:pt x="48" y="68"/>
                    </a:cubicBezTo>
                    <a:cubicBezTo>
                      <a:pt x="51" y="66"/>
                      <a:pt x="51" y="63"/>
                      <a:pt x="56" y="59"/>
                    </a:cubicBezTo>
                    <a:cubicBezTo>
                      <a:pt x="61" y="55"/>
                      <a:pt x="67" y="55"/>
                      <a:pt x="72" y="52"/>
                    </a:cubicBezTo>
                    <a:cubicBezTo>
                      <a:pt x="77" y="49"/>
                      <a:pt x="86" y="37"/>
                      <a:pt x="85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5457992" y="4104855"/>
                <a:ext cx="200756" cy="203266"/>
              </a:xfrm>
              <a:custGeom>
                <a:rect b="b" l="l" r="r" t="t"/>
                <a:pathLst>
                  <a:path extrusionOk="0" h="88" w="87">
                    <a:moveTo>
                      <a:pt x="81" y="71"/>
                    </a:moveTo>
                    <a:cubicBezTo>
                      <a:pt x="81" y="66"/>
                      <a:pt x="78" y="66"/>
                      <a:pt x="78" y="63"/>
                    </a:cubicBezTo>
                    <a:cubicBezTo>
                      <a:pt x="78" y="59"/>
                      <a:pt x="79" y="56"/>
                      <a:pt x="77" y="56"/>
                    </a:cubicBezTo>
                    <a:cubicBezTo>
                      <a:pt x="76" y="55"/>
                      <a:pt x="77" y="53"/>
                      <a:pt x="79" y="50"/>
                    </a:cubicBezTo>
                    <a:cubicBezTo>
                      <a:pt x="81" y="47"/>
                      <a:pt x="75" y="47"/>
                      <a:pt x="75" y="43"/>
                    </a:cubicBezTo>
                    <a:cubicBezTo>
                      <a:pt x="74" y="41"/>
                      <a:pt x="76" y="36"/>
                      <a:pt x="78" y="31"/>
                    </a:cubicBezTo>
                    <a:cubicBezTo>
                      <a:pt x="72" y="26"/>
                      <a:pt x="65" y="21"/>
                      <a:pt x="65" y="21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4"/>
                      <a:pt x="33" y="7"/>
                      <a:pt x="31" y="8"/>
                    </a:cubicBezTo>
                    <a:cubicBezTo>
                      <a:pt x="29" y="9"/>
                      <a:pt x="34" y="12"/>
                      <a:pt x="31" y="13"/>
                    </a:cubicBezTo>
                    <a:cubicBezTo>
                      <a:pt x="29" y="13"/>
                      <a:pt x="23" y="10"/>
                      <a:pt x="18" y="12"/>
                    </a:cubicBezTo>
                    <a:cubicBezTo>
                      <a:pt x="15" y="13"/>
                      <a:pt x="16" y="6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0" y="1"/>
                      <a:pt x="8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1" y="8"/>
                      <a:pt x="10" y="10"/>
                    </a:cubicBezTo>
                    <a:cubicBezTo>
                      <a:pt x="10" y="11"/>
                      <a:pt x="9" y="11"/>
                      <a:pt x="7" y="12"/>
                    </a:cubicBezTo>
                    <a:cubicBezTo>
                      <a:pt x="8" y="14"/>
                      <a:pt x="7" y="16"/>
                      <a:pt x="7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5" y="26"/>
                      <a:pt x="3" y="27"/>
                    </a:cubicBezTo>
                    <a:cubicBezTo>
                      <a:pt x="2" y="27"/>
                      <a:pt x="1" y="28"/>
                      <a:pt x="0" y="29"/>
                    </a:cubicBezTo>
                    <a:cubicBezTo>
                      <a:pt x="1" y="35"/>
                      <a:pt x="2" y="42"/>
                      <a:pt x="4" y="44"/>
                    </a:cubicBezTo>
                    <a:cubicBezTo>
                      <a:pt x="9" y="48"/>
                      <a:pt x="8" y="52"/>
                      <a:pt x="9" y="54"/>
                    </a:cubicBezTo>
                    <a:cubicBezTo>
                      <a:pt x="10" y="57"/>
                      <a:pt x="13" y="60"/>
                      <a:pt x="11" y="61"/>
                    </a:cubicBezTo>
                    <a:cubicBezTo>
                      <a:pt x="9" y="62"/>
                      <a:pt x="8" y="60"/>
                      <a:pt x="6" y="57"/>
                    </a:cubicBezTo>
                    <a:cubicBezTo>
                      <a:pt x="6" y="58"/>
                      <a:pt x="6" y="58"/>
                      <a:pt x="6" y="59"/>
                    </a:cubicBezTo>
                    <a:cubicBezTo>
                      <a:pt x="6" y="59"/>
                      <a:pt x="5" y="59"/>
                      <a:pt x="5" y="59"/>
                    </a:cubicBezTo>
                    <a:cubicBezTo>
                      <a:pt x="8" y="61"/>
                      <a:pt x="10" y="62"/>
                      <a:pt x="11" y="62"/>
                    </a:cubicBezTo>
                    <a:cubicBezTo>
                      <a:pt x="13" y="62"/>
                      <a:pt x="17" y="65"/>
                      <a:pt x="19" y="65"/>
                    </a:cubicBezTo>
                    <a:cubicBezTo>
                      <a:pt x="21" y="66"/>
                      <a:pt x="28" y="69"/>
                      <a:pt x="29" y="70"/>
                    </a:cubicBezTo>
                    <a:cubicBezTo>
                      <a:pt x="29" y="70"/>
                      <a:pt x="29" y="70"/>
                      <a:pt x="29" y="71"/>
                    </a:cubicBezTo>
                    <a:cubicBezTo>
                      <a:pt x="31" y="70"/>
                      <a:pt x="33" y="70"/>
                      <a:pt x="35" y="71"/>
                    </a:cubicBezTo>
                    <a:cubicBezTo>
                      <a:pt x="35" y="70"/>
                      <a:pt x="35" y="70"/>
                      <a:pt x="36" y="70"/>
                    </a:cubicBezTo>
                    <a:cubicBezTo>
                      <a:pt x="39" y="70"/>
                      <a:pt x="42" y="80"/>
                      <a:pt x="42" y="86"/>
                    </a:cubicBezTo>
                    <a:cubicBezTo>
                      <a:pt x="43" y="87"/>
                      <a:pt x="46" y="87"/>
                      <a:pt x="46" y="87"/>
                    </a:cubicBezTo>
                    <a:cubicBezTo>
                      <a:pt x="48" y="87"/>
                      <a:pt x="49" y="85"/>
                      <a:pt x="51" y="86"/>
                    </a:cubicBezTo>
                    <a:cubicBezTo>
                      <a:pt x="53" y="87"/>
                      <a:pt x="52" y="88"/>
                      <a:pt x="54" y="88"/>
                    </a:cubicBezTo>
                    <a:cubicBezTo>
                      <a:pt x="56" y="88"/>
                      <a:pt x="59" y="87"/>
                      <a:pt x="61" y="87"/>
                    </a:cubicBezTo>
                    <a:cubicBezTo>
                      <a:pt x="62" y="88"/>
                      <a:pt x="65" y="88"/>
                      <a:pt x="65" y="87"/>
                    </a:cubicBezTo>
                    <a:cubicBezTo>
                      <a:pt x="66" y="85"/>
                      <a:pt x="66" y="83"/>
                      <a:pt x="68" y="84"/>
                    </a:cubicBezTo>
                    <a:cubicBezTo>
                      <a:pt x="70" y="84"/>
                      <a:pt x="71" y="86"/>
                      <a:pt x="73" y="84"/>
                    </a:cubicBezTo>
                    <a:cubicBezTo>
                      <a:pt x="75" y="82"/>
                      <a:pt x="78" y="84"/>
                      <a:pt x="78" y="83"/>
                    </a:cubicBezTo>
                    <a:cubicBezTo>
                      <a:pt x="79" y="82"/>
                      <a:pt x="83" y="80"/>
                      <a:pt x="87" y="78"/>
                    </a:cubicBezTo>
                    <a:cubicBezTo>
                      <a:pt x="87" y="73"/>
                      <a:pt x="82" y="75"/>
                      <a:pt x="81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5515709" y="4266714"/>
                <a:ext cx="61482" cy="144293"/>
              </a:xfrm>
              <a:custGeom>
                <a:rect b="b" l="l" r="r" t="t"/>
                <a:pathLst>
                  <a:path extrusionOk="0" h="63" w="27">
                    <a:moveTo>
                      <a:pt x="25" y="41"/>
                    </a:moveTo>
                    <a:cubicBezTo>
                      <a:pt x="24" y="40"/>
                      <a:pt x="22" y="38"/>
                      <a:pt x="20" y="36"/>
                    </a:cubicBezTo>
                    <a:cubicBezTo>
                      <a:pt x="20" y="37"/>
                      <a:pt x="20" y="37"/>
                      <a:pt x="20" y="38"/>
                    </a:cubicBezTo>
                    <a:cubicBezTo>
                      <a:pt x="17" y="41"/>
                      <a:pt x="12" y="31"/>
                      <a:pt x="11" y="25"/>
                    </a:cubicBezTo>
                    <a:cubicBezTo>
                      <a:pt x="10" y="19"/>
                      <a:pt x="14" y="17"/>
                      <a:pt x="12" y="11"/>
                    </a:cubicBezTo>
                    <a:cubicBezTo>
                      <a:pt x="10" y="6"/>
                      <a:pt x="8" y="2"/>
                      <a:pt x="10" y="1"/>
                    </a:cubicBezTo>
                    <a:cubicBezTo>
                      <a:pt x="8" y="0"/>
                      <a:pt x="6" y="0"/>
                      <a:pt x="4" y="1"/>
                    </a:cubicBezTo>
                    <a:cubicBezTo>
                      <a:pt x="6" y="3"/>
                      <a:pt x="8" y="7"/>
                      <a:pt x="8" y="8"/>
                    </a:cubicBezTo>
                    <a:cubicBezTo>
                      <a:pt x="8" y="10"/>
                      <a:pt x="6" y="8"/>
                      <a:pt x="5" y="10"/>
                    </a:cubicBezTo>
                    <a:cubicBezTo>
                      <a:pt x="4" y="12"/>
                      <a:pt x="3" y="22"/>
                      <a:pt x="5" y="23"/>
                    </a:cubicBezTo>
                    <a:cubicBezTo>
                      <a:pt x="7" y="25"/>
                      <a:pt x="2" y="24"/>
                      <a:pt x="2" y="25"/>
                    </a:cubicBezTo>
                    <a:cubicBezTo>
                      <a:pt x="2" y="27"/>
                      <a:pt x="1" y="33"/>
                      <a:pt x="1" y="33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7"/>
                      <a:pt x="6" y="41"/>
                      <a:pt x="8" y="40"/>
                    </a:cubicBezTo>
                    <a:cubicBezTo>
                      <a:pt x="9" y="40"/>
                      <a:pt x="13" y="38"/>
                      <a:pt x="14" y="41"/>
                    </a:cubicBezTo>
                    <a:cubicBezTo>
                      <a:pt x="15" y="45"/>
                      <a:pt x="12" y="50"/>
                      <a:pt x="12" y="52"/>
                    </a:cubicBezTo>
                    <a:cubicBezTo>
                      <a:pt x="13" y="53"/>
                      <a:pt x="19" y="63"/>
                      <a:pt x="20" y="62"/>
                    </a:cubicBezTo>
                    <a:cubicBezTo>
                      <a:pt x="20" y="60"/>
                      <a:pt x="18" y="56"/>
                      <a:pt x="20" y="54"/>
                    </a:cubicBezTo>
                    <a:cubicBezTo>
                      <a:pt x="23" y="52"/>
                      <a:pt x="25" y="55"/>
                      <a:pt x="25" y="49"/>
                    </a:cubicBezTo>
                    <a:cubicBezTo>
                      <a:pt x="25" y="43"/>
                      <a:pt x="27" y="44"/>
                      <a:pt x="25" y="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6174440" y="3276736"/>
                <a:ext cx="143039" cy="97869"/>
              </a:xfrm>
              <a:custGeom>
                <a:rect b="b" l="l" r="r" t="t"/>
                <a:pathLst>
                  <a:path extrusionOk="0" h="42" w="62">
                    <a:moveTo>
                      <a:pt x="50" y="34"/>
                    </a:moveTo>
                    <a:cubicBezTo>
                      <a:pt x="52" y="35"/>
                      <a:pt x="52" y="37"/>
                      <a:pt x="53" y="36"/>
                    </a:cubicBezTo>
                    <a:cubicBezTo>
                      <a:pt x="55" y="36"/>
                      <a:pt x="58" y="37"/>
                      <a:pt x="59" y="38"/>
                    </a:cubicBezTo>
                    <a:cubicBezTo>
                      <a:pt x="60" y="38"/>
                      <a:pt x="62" y="38"/>
                      <a:pt x="62" y="38"/>
                    </a:cubicBezTo>
                    <a:cubicBezTo>
                      <a:pt x="62" y="38"/>
                      <a:pt x="60" y="29"/>
                      <a:pt x="60" y="27"/>
                    </a:cubicBezTo>
                    <a:cubicBezTo>
                      <a:pt x="60" y="24"/>
                      <a:pt x="52" y="22"/>
                      <a:pt x="52" y="22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42" y="16"/>
                      <a:pt x="40" y="16"/>
                    </a:cubicBezTo>
                    <a:cubicBezTo>
                      <a:pt x="39" y="15"/>
                      <a:pt x="35" y="16"/>
                      <a:pt x="34" y="14"/>
                    </a:cubicBezTo>
                    <a:cubicBezTo>
                      <a:pt x="32" y="12"/>
                      <a:pt x="29" y="16"/>
                      <a:pt x="26" y="14"/>
                    </a:cubicBezTo>
                    <a:cubicBezTo>
                      <a:pt x="23" y="12"/>
                      <a:pt x="15" y="15"/>
                      <a:pt x="15" y="13"/>
                    </a:cubicBezTo>
                    <a:cubicBezTo>
                      <a:pt x="15" y="11"/>
                      <a:pt x="18" y="8"/>
                      <a:pt x="21" y="8"/>
                    </a:cubicBezTo>
                    <a:cubicBezTo>
                      <a:pt x="21" y="8"/>
                      <a:pt x="22" y="8"/>
                      <a:pt x="23" y="8"/>
                    </a:cubicBezTo>
                    <a:cubicBezTo>
                      <a:pt x="24" y="7"/>
                      <a:pt x="26" y="3"/>
                      <a:pt x="26" y="2"/>
                    </a:cubicBezTo>
                    <a:cubicBezTo>
                      <a:pt x="25" y="0"/>
                      <a:pt x="22" y="1"/>
                      <a:pt x="20" y="3"/>
                    </a:cubicBezTo>
                    <a:cubicBezTo>
                      <a:pt x="19" y="4"/>
                      <a:pt x="15" y="2"/>
                      <a:pt x="14" y="4"/>
                    </a:cubicBezTo>
                    <a:cubicBezTo>
                      <a:pt x="14" y="6"/>
                      <a:pt x="13" y="9"/>
                      <a:pt x="10" y="9"/>
                    </a:cubicBezTo>
                    <a:cubicBezTo>
                      <a:pt x="8" y="9"/>
                      <a:pt x="10" y="12"/>
                      <a:pt x="8" y="13"/>
                    </a:cubicBezTo>
                    <a:cubicBezTo>
                      <a:pt x="6" y="14"/>
                      <a:pt x="1" y="14"/>
                      <a:pt x="0" y="16"/>
                    </a:cubicBezTo>
                    <a:cubicBezTo>
                      <a:pt x="0" y="18"/>
                      <a:pt x="6" y="20"/>
                      <a:pt x="5" y="22"/>
                    </a:cubicBezTo>
                    <a:cubicBezTo>
                      <a:pt x="5" y="25"/>
                      <a:pt x="8" y="28"/>
                      <a:pt x="6" y="29"/>
                    </a:cubicBezTo>
                    <a:cubicBezTo>
                      <a:pt x="4" y="31"/>
                      <a:pt x="3" y="33"/>
                      <a:pt x="3" y="38"/>
                    </a:cubicBezTo>
                    <a:cubicBezTo>
                      <a:pt x="4" y="39"/>
                      <a:pt x="6" y="40"/>
                      <a:pt x="7" y="38"/>
                    </a:cubicBezTo>
                    <a:cubicBezTo>
                      <a:pt x="8" y="36"/>
                      <a:pt x="15" y="38"/>
                      <a:pt x="15" y="36"/>
                    </a:cubicBezTo>
                    <a:cubicBezTo>
                      <a:pt x="15" y="34"/>
                      <a:pt x="23" y="34"/>
                      <a:pt x="23" y="32"/>
                    </a:cubicBezTo>
                    <a:cubicBezTo>
                      <a:pt x="23" y="30"/>
                      <a:pt x="27" y="25"/>
                      <a:pt x="30" y="25"/>
                    </a:cubicBezTo>
                    <a:cubicBezTo>
                      <a:pt x="33" y="25"/>
                      <a:pt x="30" y="30"/>
                      <a:pt x="33" y="32"/>
                    </a:cubicBezTo>
                    <a:cubicBezTo>
                      <a:pt x="36" y="33"/>
                      <a:pt x="31" y="39"/>
                      <a:pt x="33" y="41"/>
                    </a:cubicBezTo>
                    <a:cubicBezTo>
                      <a:pt x="34" y="42"/>
                      <a:pt x="35" y="42"/>
                      <a:pt x="37" y="41"/>
                    </a:cubicBezTo>
                    <a:cubicBezTo>
                      <a:pt x="38" y="41"/>
                      <a:pt x="40" y="40"/>
                      <a:pt x="41" y="40"/>
                    </a:cubicBezTo>
                    <a:cubicBezTo>
                      <a:pt x="45" y="37"/>
                      <a:pt x="49" y="33"/>
                      <a:pt x="50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3456704" y="3601710"/>
                <a:ext cx="16311" cy="35132"/>
              </a:xfrm>
              <a:custGeom>
                <a:rect b="b" l="l" r="r" t="t"/>
                <a:pathLst>
                  <a:path extrusionOk="0" h="15" w="7">
                    <a:moveTo>
                      <a:pt x="6" y="14"/>
                    </a:moveTo>
                    <a:cubicBezTo>
                      <a:pt x="6" y="15"/>
                      <a:pt x="3" y="13"/>
                      <a:pt x="3" y="11"/>
                    </a:cubicBezTo>
                    <a:cubicBezTo>
                      <a:pt x="3" y="9"/>
                      <a:pt x="0" y="9"/>
                      <a:pt x="0" y="6"/>
                    </a:cubicBezTo>
                    <a:cubicBezTo>
                      <a:pt x="0" y="2"/>
                      <a:pt x="2" y="0"/>
                      <a:pt x="3" y="3"/>
                    </a:cubicBezTo>
                    <a:cubicBezTo>
                      <a:pt x="5" y="6"/>
                      <a:pt x="4" y="8"/>
                      <a:pt x="4" y="9"/>
                    </a:cubicBezTo>
                    <a:cubicBezTo>
                      <a:pt x="4" y="11"/>
                      <a:pt x="7" y="12"/>
                      <a:pt x="6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3762857" y="3884023"/>
                <a:ext cx="23840" cy="17566"/>
              </a:xfrm>
              <a:custGeom>
                <a:rect b="b" l="l" r="r" t="t"/>
                <a:pathLst>
                  <a:path extrusionOk="0" h="8" w="10">
                    <a:moveTo>
                      <a:pt x="2" y="7"/>
                    </a:moveTo>
                    <a:cubicBezTo>
                      <a:pt x="1" y="6"/>
                      <a:pt x="3" y="4"/>
                      <a:pt x="2" y="4"/>
                    </a:cubicBezTo>
                    <a:cubicBezTo>
                      <a:pt x="0" y="3"/>
                      <a:pt x="6" y="0"/>
                      <a:pt x="7" y="2"/>
                    </a:cubicBezTo>
                    <a:cubicBezTo>
                      <a:pt x="9" y="4"/>
                      <a:pt x="10" y="6"/>
                      <a:pt x="8" y="7"/>
                    </a:cubicBezTo>
                    <a:cubicBezTo>
                      <a:pt x="6" y="7"/>
                      <a:pt x="3" y="8"/>
                      <a:pt x="2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5717720" y="3267953"/>
                <a:ext cx="62736" cy="52698"/>
              </a:xfrm>
              <a:custGeom>
                <a:rect b="b" l="l" r="r" t="t"/>
                <a:pathLst>
                  <a:path extrusionOk="0" h="23" w="27">
                    <a:moveTo>
                      <a:pt x="25" y="18"/>
                    </a:moveTo>
                    <a:cubicBezTo>
                      <a:pt x="25" y="16"/>
                      <a:pt x="20" y="15"/>
                      <a:pt x="20" y="12"/>
                    </a:cubicBezTo>
                    <a:cubicBezTo>
                      <a:pt x="20" y="10"/>
                      <a:pt x="17" y="8"/>
                      <a:pt x="17" y="6"/>
                    </a:cubicBezTo>
                    <a:cubicBezTo>
                      <a:pt x="18" y="5"/>
                      <a:pt x="16" y="3"/>
                      <a:pt x="15" y="1"/>
                    </a:cubicBezTo>
                    <a:cubicBezTo>
                      <a:pt x="13" y="1"/>
                      <a:pt x="10" y="0"/>
                      <a:pt x="8" y="1"/>
                    </a:cubicBezTo>
                    <a:cubicBezTo>
                      <a:pt x="5" y="1"/>
                      <a:pt x="3" y="2"/>
                      <a:pt x="0" y="2"/>
                    </a:cubicBezTo>
                    <a:cubicBezTo>
                      <a:pt x="1" y="5"/>
                      <a:pt x="0" y="5"/>
                      <a:pt x="2" y="9"/>
                    </a:cubicBezTo>
                    <a:cubicBezTo>
                      <a:pt x="3" y="12"/>
                      <a:pt x="7" y="10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2" y="15"/>
                      <a:pt x="12" y="16"/>
                    </a:cubicBezTo>
                    <a:cubicBezTo>
                      <a:pt x="14" y="16"/>
                      <a:pt x="15" y="17"/>
                      <a:pt x="16" y="18"/>
                    </a:cubicBezTo>
                    <a:cubicBezTo>
                      <a:pt x="17" y="18"/>
                      <a:pt x="18" y="17"/>
                      <a:pt x="20" y="19"/>
                    </a:cubicBezTo>
                    <a:cubicBezTo>
                      <a:pt x="22" y="21"/>
                      <a:pt x="22" y="22"/>
                      <a:pt x="22" y="23"/>
                    </a:cubicBezTo>
                    <a:cubicBezTo>
                      <a:pt x="23" y="23"/>
                      <a:pt x="25" y="23"/>
                      <a:pt x="27" y="22"/>
                    </a:cubicBezTo>
                    <a:cubicBezTo>
                      <a:pt x="26" y="21"/>
                      <a:pt x="25" y="19"/>
                      <a:pt x="25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1" name="Google Shape;411;p37"/>
              <p:cNvSpPr/>
              <p:nvPr/>
            </p:nvSpPr>
            <p:spPr>
              <a:xfrm>
                <a:off x="5745324" y="3256660"/>
                <a:ext cx="92850" cy="75284"/>
              </a:xfrm>
              <a:custGeom>
                <a:rect b="b" l="l" r="r" t="t"/>
                <a:pathLst>
                  <a:path extrusionOk="0" h="33" w="40">
                    <a:moveTo>
                      <a:pt x="38" y="11"/>
                    </a:moveTo>
                    <a:cubicBezTo>
                      <a:pt x="37" y="9"/>
                      <a:pt x="34" y="6"/>
                      <a:pt x="31" y="2"/>
                    </a:cubicBezTo>
                    <a:cubicBezTo>
                      <a:pt x="30" y="5"/>
                      <a:pt x="26" y="4"/>
                      <a:pt x="25" y="5"/>
                    </a:cubicBezTo>
                    <a:cubicBezTo>
                      <a:pt x="25" y="7"/>
                      <a:pt x="23" y="5"/>
                      <a:pt x="22" y="5"/>
                    </a:cubicBezTo>
                    <a:cubicBezTo>
                      <a:pt x="21" y="6"/>
                      <a:pt x="18" y="2"/>
                      <a:pt x="16" y="1"/>
                    </a:cubicBezTo>
                    <a:cubicBezTo>
                      <a:pt x="15" y="1"/>
                      <a:pt x="14" y="1"/>
                      <a:pt x="13" y="0"/>
                    </a:cubicBezTo>
                    <a:cubicBezTo>
                      <a:pt x="12" y="1"/>
                      <a:pt x="11" y="2"/>
                      <a:pt x="12" y="3"/>
                    </a:cubicBezTo>
                    <a:cubicBezTo>
                      <a:pt x="12" y="4"/>
                      <a:pt x="16" y="5"/>
                      <a:pt x="14" y="7"/>
                    </a:cubicBezTo>
                    <a:cubicBezTo>
                      <a:pt x="13" y="8"/>
                      <a:pt x="9" y="7"/>
                      <a:pt x="8" y="6"/>
                    </a:cubicBezTo>
                    <a:cubicBezTo>
                      <a:pt x="7" y="5"/>
                      <a:pt x="3" y="3"/>
                      <a:pt x="3" y="4"/>
                    </a:cubicBezTo>
                    <a:cubicBezTo>
                      <a:pt x="2" y="6"/>
                      <a:pt x="6" y="9"/>
                      <a:pt x="5" y="11"/>
                    </a:cubicBezTo>
                    <a:cubicBezTo>
                      <a:pt x="5" y="13"/>
                      <a:pt x="8" y="15"/>
                      <a:pt x="8" y="17"/>
                    </a:cubicBezTo>
                    <a:cubicBezTo>
                      <a:pt x="8" y="20"/>
                      <a:pt x="13" y="21"/>
                      <a:pt x="13" y="23"/>
                    </a:cubicBezTo>
                    <a:cubicBezTo>
                      <a:pt x="13" y="24"/>
                      <a:pt x="14" y="26"/>
                      <a:pt x="15" y="27"/>
                    </a:cubicBezTo>
                    <a:cubicBezTo>
                      <a:pt x="19" y="26"/>
                      <a:pt x="22" y="23"/>
                      <a:pt x="24" y="21"/>
                    </a:cubicBezTo>
                    <a:cubicBezTo>
                      <a:pt x="28" y="19"/>
                      <a:pt x="27" y="27"/>
                      <a:pt x="26" y="29"/>
                    </a:cubicBezTo>
                    <a:cubicBezTo>
                      <a:pt x="25" y="30"/>
                      <a:pt x="29" y="32"/>
                      <a:pt x="32" y="33"/>
                    </a:cubicBezTo>
                    <a:cubicBezTo>
                      <a:pt x="32" y="31"/>
                      <a:pt x="32" y="29"/>
                      <a:pt x="33" y="28"/>
                    </a:cubicBezTo>
                    <a:cubicBezTo>
                      <a:pt x="37" y="23"/>
                      <a:pt x="40" y="15"/>
                      <a:pt x="38" y="11"/>
                    </a:cubicBezTo>
                    <a:close/>
                    <a:moveTo>
                      <a:pt x="4" y="23"/>
                    </a:moveTo>
                    <a:cubicBezTo>
                      <a:pt x="3" y="22"/>
                      <a:pt x="2" y="21"/>
                      <a:pt x="0" y="21"/>
                    </a:cubicBezTo>
                    <a:cubicBezTo>
                      <a:pt x="1" y="22"/>
                      <a:pt x="1" y="24"/>
                      <a:pt x="3" y="25"/>
                    </a:cubicBezTo>
                    <a:cubicBezTo>
                      <a:pt x="6" y="27"/>
                      <a:pt x="1" y="27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0" y="27"/>
                      <a:pt x="10" y="26"/>
                      <a:pt x="8" y="24"/>
                    </a:cubicBezTo>
                    <a:cubicBezTo>
                      <a:pt x="6" y="22"/>
                      <a:pt x="5" y="23"/>
                      <a:pt x="4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6041439" y="3334453"/>
                <a:ext cx="264747" cy="189464"/>
              </a:xfrm>
              <a:custGeom>
                <a:rect b="b" l="l" r="r" t="t"/>
                <a:pathLst>
                  <a:path extrusionOk="0" h="82" w="115">
                    <a:moveTo>
                      <a:pt x="111" y="11"/>
                    </a:moveTo>
                    <a:cubicBezTo>
                      <a:pt x="110" y="12"/>
                      <a:pt x="110" y="10"/>
                      <a:pt x="108" y="9"/>
                    </a:cubicBezTo>
                    <a:cubicBezTo>
                      <a:pt x="107" y="8"/>
                      <a:pt x="103" y="12"/>
                      <a:pt x="99" y="15"/>
                    </a:cubicBezTo>
                    <a:cubicBezTo>
                      <a:pt x="98" y="15"/>
                      <a:pt x="96" y="16"/>
                      <a:pt x="95" y="16"/>
                    </a:cubicBezTo>
                    <a:cubicBezTo>
                      <a:pt x="93" y="17"/>
                      <a:pt x="92" y="17"/>
                      <a:pt x="91" y="16"/>
                    </a:cubicBezTo>
                    <a:cubicBezTo>
                      <a:pt x="89" y="14"/>
                      <a:pt x="94" y="8"/>
                      <a:pt x="91" y="7"/>
                    </a:cubicBezTo>
                    <a:cubicBezTo>
                      <a:pt x="88" y="5"/>
                      <a:pt x="91" y="0"/>
                      <a:pt x="88" y="0"/>
                    </a:cubicBezTo>
                    <a:cubicBezTo>
                      <a:pt x="85" y="0"/>
                      <a:pt x="81" y="5"/>
                      <a:pt x="81" y="7"/>
                    </a:cubicBezTo>
                    <a:cubicBezTo>
                      <a:pt x="81" y="9"/>
                      <a:pt x="73" y="9"/>
                      <a:pt x="73" y="11"/>
                    </a:cubicBezTo>
                    <a:cubicBezTo>
                      <a:pt x="73" y="13"/>
                      <a:pt x="66" y="11"/>
                      <a:pt x="65" y="13"/>
                    </a:cubicBezTo>
                    <a:cubicBezTo>
                      <a:pt x="63" y="16"/>
                      <a:pt x="60" y="11"/>
                      <a:pt x="58" y="11"/>
                    </a:cubicBezTo>
                    <a:cubicBezTo>
                      <a:pt x="55" y="11"/>
                      <a:pt x="54" y="8"/>
                      <a:pt x="51" y="9"/>
                    </a:cubicBezTo>
                    <a:cubicBezTo>
                      <a:pt x="48" y="10"/>
                      <a:pt x="47" y="8"/>
                      <a:pt x="44" y="8"/>
                    </a:cubicBezTo>
                    <a:cubicBezTo>
                      <a:pt x="42" y="7"/>
                      <a:pt x="41" y="12"/>
                      <a:pt x="38" y="11"/>
                    </a:cubicBezTo>
                    <a:cubicBezTo>
                      <a:pt x="35" y="11"/>
                      <a:pt x="34" y="16"/>
                      <a:pt x="33" y="19"/>
                    </a:cubicBezTo>
                    <a:cubicBezTo>
                      <a:pt x="32" y="23"/>
                      <a:pt x="21" y="23"/>
                      <a:pt x="22" y="26"/>
                    </a:cubicBezTo>
                    <a:cubicBezTo>
                      <a:pt x="22" y="30"/>
                      <a:pt x="15" y="31"/>
                      <a:pt x="15" y="29"/>
                    </a:cubicBezTo>
                    <a:cubicBezTo>
                      <a:pt x="14" y="26"/>
                      <a:pt x="10" y="28"/>
                      <a:pt x="9" y="27"/>
                    </a:cubicBezTo>
                    <a:cubicBezTo>
                      <a:pt x="8" y="26"/>
                      <a:pt x="5" y="28"/>
                      <a:pt x="6" y="31"/>
                    </a:cubicBezTo>
                    <a:cubicBezTo>
                      <a:pt x="6" y="34"/>
                      <a:pt x="3" y="36"/>
                      <a:pt x="2" y="37"/>
                    </a:cubicBezTo>
                    <a:cubicBezTo>
                      <a:pt x="2" y="38"/>
                      <a:pt x="0" y="42"/>
                      <a:pt x="1" y="44"/>
                    </a:cubicBezTo>
                    <a:cubicBezTo>
                      <a:pt x="3" y="46"/>
                      <a:pt x="0" y="49"/>
                      <a:pt x="1" y="53"/>
                    </a:cubicBezTo>
                    <a:cubicBezTo>
                      <a:pt x="3" y="56"/>
                      <a:pt x="2" y="61"/>
                      <a:pt x="3" y="62"/>
                    </a:cubicBezTo>
                    <a:cubicBezTo>
                      <a:pt x="3" y="63"/>
                      <a:pt x="9" y="63"/>
                      <a:pt x="11" y="66"/>
                    </a:cubicBezTo>
                    <a:cubicBezTo>
                      <a:pt x="12" y="70"/>
                      <a:pt x="3" y="76"/>
                      <a:pt x="2" y="78"/>
                    </a:cubicBezTo>
                    <a:cubicBezTo>
                      <a:pt x="2" y="78"/>
                      <a:pt x="3" y="79"/>
                      <a:pt x="4" y="80"/>
                    </a:cubicBezTo>
                    <a:cubicBezTo>
                      <a:pt x="8" y="80"/>
                      <a:pt x="12" y="81"/>
                      <a:pt x="16" y="82"/>
                    </a:cubicBezTo>
                    <a:cubicBezTo>
                      <a:pt x="22" y="82"/>
                      <a:pt x="48" y="78"/>
                      <a:pt x="49" y="78"/>
                    </a:cubicBezTo>
                    <a:cubicBezTo>
                      <a:pt x="49" y="77"/>
                      <a:pt x="48" y="71"/>
                      <a:pt x="48" y="69"/>
                    </a:cubicBezTo>
                    <a:cubicBezTo>
                      <a:pt x="48" y="68"/>
                      <a:pt x="52" y="65"/>
                      <a:pt x="54" y="66"/>
                    </a:cubicBezTo>
                    <a:cubicBezTo>
                      <a:pt x="57" y="66"/>
                      <a:pt x="60" y="66"/>
                      <a:pt x="60" y="64"/>
                    </a:cubicBezTo>
                    <a:cubicBezTo>
                      <a:pt x="60" y="62"/>
                      <a:pt x="68" y="59"/>
                      <a:pt x="68" y="61"/>
                    </a:cubicBezTo>
                    <a:cubicBezTo>
                      <a:pt x="69" y="63"/>
                      <a:pt x="72" y="63"/>
                      <a:pt x="72" y="58"/>
                    </a:cubicBezTo>
                    <a:cubicBezTo>
                      <a:pt x="73" y="53"/>
                      <a:pt x="72" y="49"/>
                      <a:pt x="75" y="49"/>
                    </a:cubicBezTo>
                    <a:cubicBezTo>
                      <a:pt x="78" y="49"/>
                      <a:pt x="81" y="47"/>
                      <a:pt x="80" y="46"/>
                    </a:cubicBezTo>
                    <a:cubicBezTo>
                      <a:pt x="80" y="44"/>
                      <a:pt x="77" y="42"/>
                      <a:pt x="78" y="41"/>
                    </a:cubicBezTo>
                    <a:cubicBezTo>
                      <a:pt x="79" y="40"/>
                      <a:pt x="86" y="43"/>
                      <a:pt x="87" y="41"/>
                    </a:cubicBezTo>
                    <a:cubicBezTo>
                      <a:pt x="88" y="39"/>
                      <a:pt x="86" y="36"/>
                      <a:pt x="87" y="34"/>
                    </a:cubicBezTo>
                    <a:cubicBezTo>
                      <a:pt x="89" y="33"/>
                      <a:pt x="92" y="31"/>
                      <a:pt x="91" y="29"/>
                    </a:cubicBezTo>
                    <a:cubicBezTo>
                      <a:pt x="91" y="27"/>
                      <a:pt x="92" y="26"/>
                      <a:pt x="90" y="24"/>
                    </a:cubicBezTo>
                    <a:cubicBezTo>
                      <a:pt x="88" y="22"/>
                      <a:pt x="89" y="20"/>
                      <a:pt x="91" y="20"/>
                    </a:cubicBezTo>
                    <a:cubicBezTo>
                      <a:pt x="91" y="20"/>
                      <a:pt x="92" y="20"/>
                      <a:pt x="92" y="19"/>
                    </a:cubicBezTo>
                    <a:cubicBezTo>
                      <a:pt x="94" y="19"/>
                      <a:pt x="95" y="19"/>
                      <a:pt x="96" y="18"/>
                    </a:cubicBezTo>
                    <a:cubicBezTo>
                      <a:pt x="99" y="16"/>
                      <a:pt x="105" y="14"/>
                      <a:pt x="107" y="15"/>
                    </a:cubicBezTo>
                    <a:cubicBezTo>
                      <a:pt x="109" y="15"/>
                      <a:pt x="113" y="15"/>
                      <a:pt x="115" y="12"/>
                    </a:cubicBezTo>
                    <a:cubicBezTo>
                      <a:pt x="114" y="12"/>
                      <a:pt x="112" y="11"/>
                      <a:pt x="111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6050223" y="3362057"/>
                <a:ext cx="306153" cy="277294"/>
              </a:xfrm>
              <a:custGeom>
                <a:rect b="b" l="l" r="r" t="t"/>
                <a:pathLst>
                  <a:path extrusionOk="0" h="120" w="133">
                    <a:moveTo>
                      <a:pt x="127" y="13"/>
                    </a:moveTo>
                    <a:cubicBezTo>
                      <a:pt x="123" y="11"/>
                      <a:pt x="123" y="8"/>
                      <a:pt x="123" y="7"/>
                    </a:cubicBezTo>
                    <a:cubicBezTo>
                      <a:pt x="123" y="6"/>
                      <a:pt x="118" y="3"/>
                      <a:pt x="115" y="1"/>
                    </a:cubicBezTo>
                    <a:cubicBezTo>
                      <a:pt x="115" y="1"/>
                      <a:pt x="114" y="1"/>
                      <a:pt x="113" y="1"/>
                    </a:cubicBezTo>
                    <a:cubicBezTo>
                      <a:pt x="113" y="1"/>
                      <a:pt x="112" y="1"/>
                      <a:pt x="111" y="0"/>
                    </a:cubicBezTo>
                    <a:cubicBezTo>
                      <a:pt x="109" y="3"/>
                      <a:pt x="105" y="3"/>
                      <a:pt x="103" y="3"/>
                    </a:cubicBezTo>
                    <a:cubicBezTo>
                      <a:pt x="101" y="2"/>
                      <a:pt x="95" y="4"/>
                      <a:pt x="92" y="6"/>
                    </a:cubicBezTo>
                    <a:cubicBezTo>
                      <a:pt x="91" y="7"/>
                      <a:pt x="90" y="7"/>
                      <a:pt x="88" y="7"/>
                    </a:cubicBezTo>
                    <a:cubicBezTo>
                      <a:pt x="88" y="8"/>
                      <a:pt x="87" y="8"/>
                      <a:pt x="87" y="8"/>
                    </a:cubicBezTo>
                    <a:cubicBezTo>
                      <a:pt x="85" y="8"/>
                      <a:pt x="84" y="10"/>
                      <a:pt x="86" y="12"/>
                    </a:cubicBezTo>
                    <a:cubicBezTo>
                      <a:pt x="88" y="14"/>
                      <a:pt x="87" y="15"/>
                      <a:pt x="87" y="17"/>
                    </a:cubicBezTo>
                    <a:cubicBezTo>
                      <a:pt x="88" y="19"/>
                      <a:pt x="85" y="21"/>
                      <a:pt x="83" y="22"/>
                    </a:cubicBezTo>
                    <a:cubicBezTo>
                      <a:pt x="82" y="24"/>
                      <a:pt x="84" y="27"/>
                      <a:pt x="83" y="29"/>
                    </a:cubicBezTo>
                    <a:cubicBezTo>
                      <a:pt x="82" y="31"/>
                      <a:pt x="75" y="28"/>
                      <a:pt x="74" y="29"/>
                    </a:cubicBezTo>
                    <a:cubicBezTo>
                      <a:pt x="73" y="30"/>
                      <a:pt x="76" y="32"/>
                      <a:pt x="76" y="34"/>
                    </a:cubicBezTo>
                    <a:cubicBezTo>
                      <a:pt x="77" y="35"/>
                      <a:pt x="74" y="37"/>
                      <a:pt x="71" y="37"/>
                    </a:cubicBezTo>
                    <a:cubicBezTo>
                      <a:pt x="68" y="37"/>
                      <a:pt x="69" y="41"/>
                      <a:pt x="68" y="46"/>
                    </a:cubicBezTo>
                    <a:cubicBezTo>
                      <a:pt x="68" y="51"/>
                      <a:pt x="65" y="51"/>
                      <a:pt x="64" y="49"/>
                    </a:cubicBezTo>
                    <a:cubicBezTo>
                      <a:pt x="64" y="47"/>
                      <a:pt x="56" y="50"/>
                      <a:pt x="56" y="52"/>
                    </a:cubicBezTo>
                    <a:cubicBezTo>
                      <a:pt x="56" y="54"/>
                      <a:pt x="53" y="54"/>
                      <a:pt x="50" y="54"/>
                    </a:cubicBezTo>
                    <a:cubicBezTo>
                      <a:pt x="48" y="53"/>
                      <a:pt x="44" y="56"/>
                      <a:pt x="44" y="57"/>
                    </a:cubicBezTo>
                    <a:cubicBezTo>
                      <a:pt x="44" y="59"/>
                      <a:pt x="45" y="65"/>
                      <a:pt x="45" y="66"/>
                    </a:cubicBezTo>
                    <a:cubicBezTo>
                      <a:pt x="44" y="66"/>
                      <a:pt x="18" y="70"/>
                      <a:pt x="12" y="70"/>
                    </a:cubicBezTo>
                    <a:cubicBezTo>
                      <a:pt x="8" y="69"/>
                      <a:pt x="4" y="68"/>
                      <a:pt x="0" y="68"/>
                    </a:cubicBezTo>
                    <a:cubicBezTo>
                      <a:pt x="1" y="70"/>
                      <a:pt x="3" y="71"/>
                      <a:pt x="4" y="73"/>
                    </a:cubicBezTo>
                    <a:cubicBezTo>
                      <a:pt x="5" y="75"/>
                      <a:pt x="8" y="78"/>
                      <a:pt x="12" y="79"/>
                    </a:cubicBezTo>
                    <a:cubicBezTo>
                      <a:pt x="16" y="81"/>
                      <a:pt x="14" y="88"/>
                      <a:pt x="16" y="88"/>
                    </a:cubicBezTo>
                    <a:cubicBezTo>
                      <a:pt x="18" y="89"/>
                      <a:pt x="20" y="94"/>
                      <a:pt x="18" y="94"/>
                    </a:cubicBezTo>
                    <a:cubicBezTo>
                      <a:pt x="15" y="95"/>
                      <a:pt x="13" y="95"/>
                      <a:pt x="10" y="97"/>
                    </a:cubicBezTo>
                    <a:cubicBezTo>
                      <a:pt x="8" y="98"/>
                      <a:pt x="5" y="101"/>
                      <a:pt x="5" y="105"/>
                    </a:cubicBezTo>
                    <a:cubicBezTo>
                      <a:pt x="5" y="105"/>
                      <a:pt x="6" y="106"/>
                      <a:pt x="6" y="107"/>
                    </a:cubicBezTo>
                    <a:cubicBezTo>
                      <a:pt x="12" y="107"/>
                      <a:pt x="20" y="107"/>
                      <a:pt x="21" y="106"/>
                    </a:cubicBezTo>
                    <a:cubicBezTo>
                      <a:pt x="22" y="104"/>
                      <a:pt x="25" y="104"/>
                      <a:pt x="27" y="105"/>
                    </a:cubicBezTo>
                    <a:cubicBezTo>
                      <a:pt x="29" y="106"/>
                      <a:pt x="37" y="107"/>
                      <a:pt x="40" y="105"/>
                    </a:cubicBezTo>
                    <a:cubicBezTo>
                      <a:pt x="44" y="103"/>
                      <a:pt x="46" y="105"/>
                      <a:pt x="46" y="107"/>
                    </a:cubicBezTo>
                    <a:cubicBezTo>
                      <a:pt x="46" y="109"/>
                      <a:pt x="48" y="109"/>
                      <a:pt x="50" y="111"/>
                    </a:cubicBezTo>
                    <a:cubicBezTo>
                      <a:pt x="52" y="113"/>
                      <a:pt x="50" y="115"/>
                      <a:pt x="52" y="117"/>
                    </a:cubicBezTo>
                    <a:cubicBezTo>
                      <a:pt x="53" y="118"/>
                      <a:pt x="55" y="118"/>
                      <a:pt x="59" y="120"/>
                    </a:cubicBezTo>
                    <a:cubicBezTo>
                      <a:pt x="59" y="120"/>
                      <a:pt x="59" y="120"/>
                      <a:pt x="60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2" y="118"/>
                      <a:pt x="63" y="114"/>
                      <a:pt x="68" y="115"/>
                    </a:cubicBezTo>
                    <a:cubicBezTo>
                      <a:pt x="73" y="116"/>
                      <a:pt x="72" y="114"/>
                      <a:pt x="75" y="114"/>
                    </a:cubicBezTo>
                    <a:cubicBezTo>
                      <a:pt x="78" y="115"/>
                      <a:pt x="80" y="115"/>
                      <a:pt x="81" y="113"/>
                    </a:cubicBezTo>
                    <a:cubicBezTo>
                      <a:pt x="83" y="111"/>
                      <a:pt x="80" y="107"/>
                      <a:pt x="78" y="106"/>
                    </a:cubicBezTo>
                    <a:cubicBezTo>
                      <a:pt x="77" y="104"/>
                      <a:pt x="75" y="100"/>
                      <a:pt x="75" y="97"/>
                    </a:cubicBezTo>
                    <a:cubicBezTo>
                      <a:pt x="75" y="94"/>
                      <a:pt x="70" y="94"/>
                      <a:pt x="70" y="92"/>
                    </a:cubicBezTo>
                    <a:cubicBezTo>
                      <a:pt x="70" y="89"/>
                      <a:pt x="75" y="85"/>
                      <a:pt x="76" y="84"/>
                    </a:cubicBezTo>
                    <a:cubicBezTo>
                      <a:pt x="77" y="83"/>
                      <a:pt x="81" y="86"/>
                      <a:pt x="82" y="85"/>
                    </a:cubicBezTo>
                    <a:cubicBezTo>
                      <a:pt x="83" y="83"/>
                      <a:pt x="86" y="84"/>
                      <a:pt x="87" y="84"/>
                    </a:cubicBezTo>
                    <a:cubicBezTo>
                      <a:pt x="89" y="85"/>
                      <a:pt x="91" y="81"/>
                      <a:pt x="92" y="78"/>
                    </a:cubicBezTo>
                    <a:cubicBezTo>
                      <a:pt x="92" y="75"/>
                      <a:pt x="97" y="75"/>
                      <a:pt x="98" y="74"/>
                    </a:cubicBezTo>
                    <a:cubicBezTo>
                      <a:pt x="99" y="73"/>
                      <a:pt x="101" y="67"/>
                      <a:pt x="102" y="66"/>
                    </a:cubicBezTo>
                    <a:cubicBezTo>
                      <a:pt x="102" y="64"/>
                      <a:pt x="106" y="65"/>
                      <a:pt x="106" y="62"/>
                    </a:cubicBezTo>
                    <a:cubicBezTo>
                      <a:pt x="106" y="58"/>
                      <a:pt x="108" y="58"/>
                      <a:pt x="110" y="57"/>
                    </a:cubicBezTo>
                    <a:cubicBezTo>
                      <a:pt x="112" y="57"/>
                      <a:pt x="111" y="54"/>
                      <a:pt x="112" y="51"/>
                    </a:cubicBezTo>
                    <a:cubicBezTo>
                      <a:pt x="112" y="49"/>
                      <a:pt x="113" y="46"/>
                      <a:pt x="116" y="45"/>
                    </a:cubicBezTo>
                    <a:cubicBezTo>
                      <a:pt x="118" y="45"/>
                      <a:pt x="115" y="41"/>
                      <a:pt x="112" y="42"/>
                    </a:cubicBezTo>
                    <a:cubicBezTo>
                      <a:pt x="109" y="42"/>
                      <a:pt x="107" y="34"/>
                      <a:pt x="107" y="34"/>
                    </a:cubicBezTo>
                    <a:cubicBezTo>
                      <a:pt x="107" y="34"/>
                      <a:pt x="108" y="27"/>
                      <a:pt x="106" y="26"/>
                    </a:cubicBezTo>
                    <a:cubicBezTo>
                      <a:pt x="104" y="26"/>
                      <a:pt x="107" y="22"/>
                      <a:pt x="110" y="22"/>
                    </a:cubicBezTo>
                    <a:cubicBezTo>
                      <a:pt x="114" y="22"/>
                      <a:pt x="120" y="26"/>
                      <a:pt x="122" y="24"/>
                    </a:cubicBezTo>
                    <a:cubicBezTo>
                      <a:pt x="124" y="23"/>
                      <a:pt x="129" y="22"/>
                      <a:pt x="130" y="21"/>
                    </a:cubicBezTo>
                    <a:cubicBezTo>
                      <a:pt x="131" y="21"/>
                      <a:pt x="132" y="18"/>
                      <a:pt x="133" y="16"/>
                    </a:cubicBezTo>
                    <a:cubicBezTo>
                      <a:pt x="132" y="15"/>
                      <a:pt x="129" y="14"/>
                      <a:pt x="127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6663784" y="3980637"/>
                <a:ext cx="851959" cy="311172"/>
              </a:xfrm>
              <a:custGeom>
                <a:rect b="b" l="l" r="r" t="t"/>
                <a:pathLst>
                  <a:path extrusionOk="0" h="135" w="370">
                    <a:moveTo>
                      <a:pt x="27" y="57"/>
                    </a:moveTo>
                    <a:cubicBezTo>
                      <a:pt x="27" y="58"/>
                      <a:pt x="30" y="63"/>
                      <a:pt x="31" y="62"/>
                    </a:cubicBezTo>
                    <a:cubicBezTo>
                      <a:pt x="33" y="60"/>
                      <a:pt x="29" y="53"/>
                      <a:pt x="27" y="57"/>
                    </a:cubicBezTo>
                    <a:close/>
                    <a:moveTo>
                      <a:pt x="105" y="72"/>
                    </a:moveTo>
                    <a:cubicBezTo>
                      <a:pt x="105" y="70"/>
                      <a:pt x="99" y="71"/>
                      <a:pt x="101" y="74"/>
                    </a:cubicBezTo>
                    <a:cubicBezTo>
                      <a:pt x="103" y="77"/>
                      <a:pt x="105" y="74"/>
                      <a:pt x="105" y="72"/>
                    </a:cubicBezTo>
                    <a:close/>
                    <a:moveTo>
                      <a:pt x="16" y="37"/>
                    </a:moveTo>
                    <a:cubicBezTo>
                      <a:pt x="15" y="39"/>
                      <a:pt x="18" y="46"/>
                      <a:pt x="21" y="43"/>
                    </a:cubicBezTo>
                    <a:cubicBezTo>
                      <a:pt x="24" y="40"/>
                      <a:pt x="16" y="34"/>
                      <a:pt x="16" y="37"/>
                    </a:cubicBezTo>
                    <a:close/>
                    <a:moveTo>
                      <a:pt x="195" y="77"/>
                    </a:moveTo>
                    <a:cubicBezTo>
                      <a:pt x="199" y="78"/>
                      <a:pt x="198" y="83"/>
                      <a:pt x="198" y="86"/>
                    </a:cubicBezTo>
                    <a:cubicBezTo>
                      <a:pt x="197" y="89"/>
                      <a:pt x="196" y="96"/>
                      <a:pt x="199" y="95"/>
                    </a:cubicBezTo>
                    <a:cubicBezTo>
                      <a:pt x="202" y="94"/>
                      <a:pt x="205" y="89"/>
                      <a:pt x="203" y="87"/>
                    </a:cubicBezTo>
                    <a:cubicBezTo>
                      <a:pt x="201" y="86"/>
                      <a:pt x="201" y="75"/>
                      <a:pt x="202" y="73"/>
                    </a:cubicBezTo>
                    <a:cubicBezTo>
                      <a:pt x="203" y="70"/>
                      <a:pt x="209" y="72"/>
                      <a:pt x="207" y="76"/>
                    </a:cubicBezTo>
                    <a:cubicBezTo>
                      <a:pt x="205" y="80"/>
                      <a:pt x="211" y="80"/>
                      <a:pt x="211" y="84"/>
                    </a:cubicBezTo>
                    <a:cubicBezTo>
                      <a:pt x="211" y="89"/>
                      <a:pt x="215" y="86"/>
                      <a:pt x="218" y="85"/>
                    </a:cubicBezTo>
                    <a:cubicBezTo>
                      <a:pt x="222" y="84"/>
                      <a:pt x="222" y="82"/>
                      <a:pt x="219" y="79"/>
                    </a:cubicBezTo>
                    <a:cubicBezTo>
                      <a:pt x="216" y="76"/>
                      <a:pt x="221" y="72"/>
                      <a:pt x="217" y="70"/>
                    </a:cubicBezTo>
                    <a:cubicBezTo>
                      <a:pt x="214" y="67"/>
                      <a:pt x="211" y="64"/>
                      <a:pt x="215" y="63"/>
                    </a:cubicBezTo>
                    <a:cubicBezTo>
                      <a:pt x="218" y="62"/>
                      <a:pt x="228" y="56"/>
                      <a:pt x="227" y="54"/>
                    </a:cubicBezTo>
                    <a:cubicBezTo>
                      <a:pt x="226" y="52"/>
                      <a:pt x="212" y="55"/>
                      <a:pt x="210" y="59"/>
                    </a:cubicBezTo>
                    <a:cubicBezTo>
                      <a:pt x="209" y="63"/>
                      <a:pt x="199" y="58"/>
                      <a:pt x="200" y="51"/>
                    </a:cubicBezTo>
                    <a:cubicBezTo>
                      <a:pt x="202" y="44"/>
                      <a:pt x="221" y="42"/>
                      <a:pt x="227" y="45"/>
                    </a:cubicBezTo>
                    <a:cubicBezTo>
                      <a:pt x="233" y="48"/>
                      <a:pt x="239" y="41"/>
                      <a:pt x="241" y="37"/>
                    </a:cubicBezTo>
                    <a:cubicBezTo>
                      <a:pt x="243" y="33"/>
                      <a:pt x="236" y="37"/>
                      <a:pt x="232" y="40"/>
                    </a:cubicBezTo>
                    <a:cubicBezTo>
                      <a:pt x="228" y="43"/>
                      <a:pt x="218" y="40"/>
                      <a:pt x="212" y="38"/>
                    </a:cubicBezTo>
                    <a:cubicBezTo>
                      <a:pt x="207" y="36"/>
                      <a:pt x="207" y="41"/>
                      <a:pt x="202" y="42"/>
                    </a:cubicBezTo>
                    <a:cubicBezTo>
                      <a:pt x="198" y="43"/>
                      <a:pt x="199" y="53"/>
                      <a:pt x="197" y="54"/>
                    </a:cubicBezTo>
                    <a:cubicBezTo>
                      <a:pt x="195" y="55"/>
                      <a:pt x="195" y="62"/>
                      <a:pt x="190" y="69"/>
                    </a:cubicBezTo>
                    <a:cubicBezTo>
                      <a:pt x="186" y="76"/>
                      <a:pt x="192" y="77"/>
                      <a:pt x="195" y="77"/>
                    </a:cubicBezTo>
                    <a:close/>
                    <a:moveTo>
                      <a:pt x="87" y="84"/>
                    </a:moveTo>
                    <a:cubicBezTo>
                      <a:pt x="86" y="80"/>
                      <a:pt x="88" y="77"/>
                      <a:pt x="88" y="75"/>
                    </a:cubicBezTo>
                    <a:cubicBezTo>
                      <a:pt x="88" y="74"/>
                      <a:pt x="89" y="73"/>
                      <a:pt x="91" y="73"/>
                    </a:cubicBezTo>
                    <a:cubicBezTo>
                      <a:pt x="93" y="74"/>
                      <a:pt x="93" y="69"/>
                      <a:pt x="91" y="68"/>
                    </a:cubicBezTo>
                    <a:cubicBezTo>
                      <a:pt x="90" y="68"/>
                      <a:pt x="89" y="62"/>
                      <a:pt x="85" y="62"/>
                    </a:cubicBezTo>
                    <a:cubicBezTo>
                      <a:pt x="81" y="62"/>
                      <a:pt x="81" y="65"/>
                      <a:pt x="84" y="65"/>
                    </a:cubicBezTo>
                    <a:cubicBezTo>
                      <a:pt x="86" y="66"/>
                      <a:pt x="88" y="68"/>
                      <a:pt x="87" y="69"/>
                    </a:cubicBezTo>
                    <a:cubicBezTo>
                      <a:pt x="86" y="71"/>
                      <a:pt x="85" y="68"/>
                      <a:pt x="82" y="68"/>
                    </a:cubicBezTo>
                    <a:cubicBezTo>
                      <a:pt x="79" y="68"/>
                      <a:pt x="81" y="64"/>
                      <a:pt x="77" y="64"/>
                    </a:cubicBezTo>
                    <a:cubicBezTo>
                      <a:pt x="73" y="63"/>
                      <a:pt x="74" y="56"/>
                      <a:pt x="70" y="56"/>
                    </a:cubicBezTo>
                    <a:cubicBezTo>
                      <a:pt x="66" y="56"/>
                      <a:pt x="66" y="53"/>
                      <a:pt x="68" y="51"/>
                    </a:cubicBezTo>
                    <a:cubicBezTo>
                      <a:pt x="71" y="48"/>
                      <a:pt x="64" y="46"/>
                      <a:pt x="64" y="43"/>
                    </a:cubicBezTo>
                    <a:cubicBezTo>
                      <a:pt x="64" y="41"/>
                      <a:pt x="60" y="42"/>
                      <a:pt x="60" y="40"/>
                    </a:cubicBezTo>
                    <a:cubicBezTo>
                      <a:pt x="60" y="37"/>
                      <a:pt x="58" y="39"/>
                      <a:pt x="56" y="36"/>
                    </a:cubicBezTo>
                    <a:cubicBezTo>
                      <a:pt x="54" y="33"/>
                      <a:pt x="53" y="36"/>
                      <a:pt x="51" y="33"/>
                    </a:cubicBezTo>
                    <a:cubicBezTo>
                      <a:pt x="49" y="31"/>
                      <a:pt x="46" y="30"/>
                      <a:pt x="45" y="31"/>
                    </a:cubicBezTo>
                    <a:cubicBezTo>
                      <a:pt x="43" y="31"/>
                      <a:pt x="39" y="28"/>
                      <a:pt x="38" y="24"/>
                    </a:cubicBezTo>
                    <a:cubicBezTo>
                      <a:pt x="37" y="21"/>
                      <a:pt x="26" y="16"/>
                      <a:pt x="24" y="12"/>
                    </a:cubicBezTo>
                    <a:cubicBezTo>
                      <a:pt x="23" y="8"/>
                      <a:pt x="19" y="6"/>
                      <a:pt x="12" y="6"/>
                    </a:cubicBezTo>
                    <a:cubicBezTo>
                      <a:pt x="6" y="7"/>
                      <a:pt x="4" y="0"/>
                      <a:pt x="2" y="3"/>
                    </a:cubicBezTo>
                    <a:cubicBezTo>
                      <a:pt x="0" y="7"/>
                      <a:pt x="9" y="16"/>
                      <a:pt x="13" y="19"/>
                    </a:cubicBezTo>
                    <a:cubicBezTo>
                      <a:pt x="17" y="21"/>
                      <a:pt x="19" y="30"/>
                      <a:pt x="24" y="30"/>
                    </a:cubicBezTo>
                    <a:cubicBezTo>
                      <a:pt x="29" y="31"/>
                      <a:pt x="29" y="46"/>
                      <a:pt x="33" y="46"/>
                    </a:cubicBezTo>
                    <a:cubicBezTo>
                      <a:pt x="36" y="47"/>
                      <a:pt x="44" y="59"/>
                      <a:pt x="45" y="65"/>
                    </a:cubicBezTo>
                    <a:cubicBezTo>
                      <a:pt x="46" y="71"/>
                      <a:pt x="54" y="74"/>
                      <a:pt x="57" y="79"/>
                    </a:cubicBezTo>
                    <a:cubicBezTo>
                      <a:pt x="59" y="83"/>
                      <a:pt x="70" y="89"/>
                      <a:pt x="71" y="91"/>
                    </a:cubicBezTo>
                    <a:cubicBezTo>
                      <a:pt x="73" y="93"/>
                      <a:pt x="74" y="97"/>
                      <a:pt x="75" y="95"/>
                    </a:cubicBezTo>
                    <a:cubicBezTo>
                      <a:pt x="76" y="93"/>
                      <a:pt x="81" y="95"/>
                      <a:pt x="84" y="95"/>
                    </a:cubicBezTo>
                    <a:cubicBezTo>
                      <a:pt x="86" y="96"/>
                      <a:pt x="87" y="87"/>
                      <a:pt x="87" y="84"/>
                    </a:cubicBezTo>
                    <a:close/>
                    <a:moveTo>
                      <a:pt x="268" y="46"/>
                    </a:moveTo>
                    <a:cubicBezTo>
                      <a:pt x="274" y="46"/>
                      <a:pt x="271" y="43"/>
                      <a:pt x="271" y="40"/>
                    </a:cubicBezTo>
                    <a:cubicBezTo>
                      <a:pt x="271" y="36"/>
                      <a:pt x="266" y="39"/>
                      <a:pt x="266" y="37"/>
                    </a:cubicBezTo>
                    <a:cubicBezTo>
                      <a:pt x="266" y="36"/>
                      <a:pt x="265" y="29"/>
                      <a:pt x="261" y="34"/>
                    </a:cubicBezTo>
                    <a:cubicBezTo>
                      <a:pt x="257" y="40"/>
                      <a:pt x="262" y="53"/>
                      <a:pt x="265" y="52"/>
                    </a:cubicBezTo>
                    <a:cubicBezTo>
                      <a:pt x="268" y="51"/>
                      <a:pt x="263" y="45"/>
                      <a:pt x="268" y="46"/>
                    </a:cubicBezTo>
                    <a:close/>
                    <a:moveTo>
                      <a:pt x="249" y="75"/>
                    </a:moveTo>
                    <a:cubicBezTo>
                      <a:pt x="250" y="79"/>
                      <a:pt x="257" y="81"/>
                      <a:pt x="259" y="78"/>
                    </a:cubicBezTo>
                    <a:cubicBezTo>
                      <a:pt x="261" y="75"/>
                      <a:pt x="248" y="71"/>
                      <a:pt x="249" y="75"/>
                    </a:cubicBezTo>
                    <a:close/>
                    <a:moveTo>
                      <a:pt x="230" y="115"/>
                    </a:moveTo>
                    <a:cubicBezTo>
                      <a:pt x="224" y="114"/>
                      <a:pt x="219" y="119"/>
                      <a:pt x="213" y="117"/>
                    </a:cubicBezTo>
                    <a:cubicBezTo>
                      <a:pt x="207" y="114"/>
                      <a:pt x="197" y="117"/>
                      <a:pt x="198" y="119"/>
                    </a:cubicBezTo>
                    <a:cubicBezTo>
                      <a:pt x="199" y="121"/>
                      <a:pt x="205" y="121"/>
                      <a:pt x="211" y="121"/>
                    </a:cubicBezTo>
                    <a:cubicBezTo>
                      <a:pt x="217" y="122"/>
                      <a:pt x="223" y="118"/>
                      <a:pt x="227" y="118"/>
                    </a:cubicBezTo>
                    <a:cubicBezTo>
                      <a:pt x="232" y="118"/>
                      <a:pt x="236" y="116"/>
                      <a:pt x="230" y="115"/>
                    </a:cubicBezTo>
                    <a:close/>
                    <a:moveTo>
                      <a:pt x="281" y="72"/>
                    </a:moveTo>
                    <a:cubicBezTo>
                      <a:pt x="275" y="70"/>
                      <a:pt x="264" y="72"/>
                      <a:pt x="265" y="75"/>
                    </a:cubicBezTo>
                    <a:cubicBezTo>
                      <a:pt x="266" y="78"/>
                      <a:pt x="271" y="76"/>
                      <a:pt x="276" y="76"/>
                    </a:cubicBezTo>
                    <a:cubicBezTo>
                      <a:pt x="281" y="76"/>
                      <a:pt x="284" y="80"/>
                      <a:pt x="286" y="80"/>
                    </a:cubicBezTo>
                    <a:cubicBezTo>
                      <a:pt x="289" y="80"/>
                      <a:pt x="287" y="74"/>
                      <a:pt x="281" y="72"/>
                    </a:cubicBezTo>
                    <a:close/>
                    <a:moveTo>
                      <a:pt x="156" y="113"/>
                    </a:moveTo>
                    <a:cubicBezTo>
                      <a:pt x="155" y="110"/>
                      <a:pt x="146" y="113"/>
                      <a:pt x="142" y="111"/>
                    </a:cubicBezTo>
                    <a:cubicBezTo>
                      <a:pt x="137" y="109"/>
                      <a:pt x="147" y="107"/>
                      <a:pt x="150" y="105"/>
                    </a:cubicBezTo>
                    <a:cubicBezTo>
                      <a:pt x="153" y="103"/>
                      <a:pt x="148" y="103"/>
                      <a:pt x="140" y="105"/>
                    </a:cubicBezTo>
                    <a:cubicBezTo>
                      <a:pt x="133" y="107"/>
                      <a:pt x="124" y="100"/>
                      <a:pt x="124" y="103"/>
                    </a:cubicBezTo>
                    <a:cubicBezTo>
                      <a:pt x="123" y="106"/>
                      <a:pt x="110" y="102"/>
                      <a:pt x="106" y="99"/>
                    </a:cubicBezTo>
                    <a:cubicBezTo>
                      <a:pt x="103" y="97"/>
                      <a:pt x="90" y="94"/>
                      <a:pt x="88" y="98"/>
                    </a:cubicBezTo>
                    <a:cubicBezTo>
                      <a:pt x="85" y="103"/>
                      <a:pt x="83" y="99"/>
                      <a:pt x="84" y="103"/>
                    </a:cubicBezTo>
                    <a:cubicBezTo>
                      <a:pt x="85" y="106"/>
                      <a:pt x="88" y="104"/>
                      <a:pt x="90" y="104"/>
                    </a:cubicBezTo>
                    <a:cubicBezTo>
                      <a:pt x="92" y="104"/>
                      <a:pt x="91" y="108"/>
                      <a:pt x="94" y="109"/>
                    </a:cubicBezTo>
                    <a:cubicBezTo>
                      <a:pt x="97" y="109"/>
                      <a:pt x="107" y="112"/>
                      <a:pt x="108" y="110"/>
                    </a:cubicBezTo>
                    <a:cubicBezTo>
                      <a:pt x="109" y="108"/>
                      <a:pt x="119" y="110"/>
                      <a:pt x="124" y="114"/>
                    </a:cubicBezTo>
                    <a:cubicBezTo>
                      <a:pt x="128" y="118"/>
                      <a:pt x="139" y="118"/>
                      <a:pt x="144" y="117"/>
                    </a:cubicBezTo>
                    <a:cubicBezTo>
                      <a:pt x="148" y="116"/>
                      <a:pt x="153" y="120"/>
                      <a:pt x="154" y="118"/>
                    </a:cubicBezTo>
                    <a:cubicBezTo>
                      <a:pt x="156" y="115"/>
                      <a:pt x="159" y="121"/>
                      <a:pt x="164" y="118"/>
                    </a:cubicBezTo>
                    <a:cubicBezTo>
                      <a:pt x="168" y="114"/>
                      <a:pt x="156" y="116"/>
                      <a:pt x="156" y="113"/>
                    </a:cubicBezTo>
                    <a:close/>
                    <a:moveTo>
                      <a:pt x="343" y="61"/>
                    </a:moveTo>
                    <a:cubicBezTo>
                      <a:pt x="339" y="61"/>
                      <a:pt x="339" y="67"/>
                      <a:pt x="336" y="67"/>
                    </a:cubicBezTo>
                    <a:cubicBezTo>
                      <a:pt x="333" y="67"/>
                      <a:pt x="328" y="74"/>
                      <a:pt x="323" y="76"/>
                    </a:cubicBezTo>
                    <a:cubicBezTo>
                      <a:pt x="317" y="78"/>
                      <a:pt x="317" y="59"/>
                      <a:pt x="314" y="56"/>
                    </a:cubicBezTo>
                    <a:cubicBezTo>
                      <a:pt x="311" y="52"/>
                      <a:pt x="297" y="49"/>
                      <a:pt x="296" y="53"/>
                    </a:cubicBezTo>
                    <a:cubicBezTo>
                      <a:pt x="294" y="57"/>
                      <a:pt x="289" y="55"/>
                      <a:pt x="289" y="59"/>
                    </a:cubicBezTo>
                    <a:cubicBezTo>
                      <a:pt x="288" y="62"/>
                      <a:pt x="290" y="61"/>
                      <a:pt x="293" y="61"/>
                    </a:cubicBezTo>
                    <a:cubicBezTo>
                      <a:pt x="296" y="61"/>
                      <a:pt x="296" y="63"/>
                      <a:pt x="298" y="66"/>
                    </a:cubicBezTo>
                    <a:cubicBezTo>
                      <a:pt x="299" y="69"/>
                      <a:pt x="308" y="67"/>
                      <a:pt x="310" y="67"/>
                    </a:cubicBezTo>
                    <a:cubicBezTo>
                      <a:pt x="313" y="67"/>
                      <a:pt x="314" y="71"/>
                      <a:pt x="310" y="69"/>
                    </a:cubicBezTo>
                    <a:cubicBezTo>
                      <a:pt x="306" y="68"/>
                      <a:pt x="306" y="71"/>
                      <a:pt x="303" y="70"/>
                    </a:cubicBezTo>
                    <a:cubicBezTo>
                      <a:pt x="300" y="70"/>
                      <a:pt x="296" y="70"/>
                      <a:pt x="298" y="72"/>
                    </a:cubicBezTo>
                    <a:cubicBezTo>
                      <a:pt x="300" y="73"/>
                      <a:pt x="303" y="75"/>
                      <a:pt x="303" y="79"/>
                    </a:cubicBezTo>
                    <a:cubicBezTo>
                      <a:pt x="303" y="83"/>
                      <a:pt x="309" y="82"/>
                      <a:pt x="309" y="79"/>
                    </a:cubicBezTo>
                    <a:cubicBezTo>
                      <a:pt x="309" y="76"/>
                      <a:pt x="311" y="80"/>
                      <a:pt x="317" y="81"/>
                    </a:cubicBezTo>
                    <a:cubicBezTo>
                      <a:pt x="322" y="83"/>
                      <a:pt x="319" y="85"/>
                      <a:pt x="324" y="85"/>
                    </a:cubicBezTo>
                    <a:cubicBezTo>
                      <a:pt x="329" y="85"/>
                      <a:pt x="342" y="89"/>
                      <a:pt x="347" y="93"/>
                    </a:cubicBezTo>
                    <a:cubicBezTo>
                      <a:pt x="351" y="96"/>
                      <a:pt x="348" y="99"/>
                      <a:pt x="351" y="102"/>
                    </a:cubicBezTo>
                    <a:cubicBezTo>
                      <a:pt x="354" y="105"/>
                      <a:pt x="355" y="109"/>
                      <a:pt x="351" y="109"/>
                    </a:cubicBezTo>
                    <a:cubicBezTo>
                      <a:pt x="347" y="109"/>
                      <a:pt x="342" y="114"/>
                      <a:pt x="343" y="116"/>
                    </a:cubicBezTo>
                    <a:cubicBezTo>
                      <a:pt x="344" y="118"/>
                      <a:pt x="358" y="115"/>
                      <a:pt x="362" y="115"/>
                    </a:cubicBezTo>
                    <a:cubicBezTo>
                      <a:pt x="364" y="115"/>
                      <a:pt x="366" y="119"/>
                      <a:pt x="370" y="121"/>
                    </a:cubicBezTo>
                    <a:cubicBezTo>
                      <a:pt x="370" y="71"/>
                      <a:pt x="370" y="71"/>
                      <a:pt x="370" y="71"/>
                    </a:cubicBezTo>
                    <a:cubicBezTo>
                      <a:pt x="360" y="67"/>
                      <a:pt x="346" y="61"/>
                      <a:pt x="343" y="61"/>
                    </a:cubicBezTo>
                    <a:close/>
                    <a:moveTo>
                      <a:pt x="240" y="121"/>
                    </a:moveTo>
                    <a:cubicBezTo>
                      <a:pt x="239" y="122"/>
                      <a:pt x="238" y="122"/>
                      <a:pt x="237" y="122"/>
                    </a:cubicBezTo>
                    <a:cubicBezTo>
                      <a:pt x="237" y="123"/>
                      <a:pt x="237" y="124"/>
                      <a:pt x="236" y="125"/>
                    </a:cubicBezTo>
                    <a:cubicBezTo>
                      <a:pt x="235" y="125"/>
                      <a:pt x="234" y="124"/>
                      <a:pt x="233" y="123"/>
                    </a:cubicBezTo>
                    <a:cubicBezTo>
                      <a:pt x="229" y="125"/>
                      <a:pt x="226" y="131"/>
                      <a:pt x="230" y="132"/>
                    </a:cubicBezTo>
                    <a:cubicBezTo>
                      <a:pt x="233" y="134"/>
                      <a:pt x="237" y="130"/>
                      <a:pt x="240" y="127"/>
                    </a:cubicBezTo>
                    <a:cubicBezTo>
                      <a:pt x="240" y="126"/>
                      <a:pt x="240" y="126"/>
                      <a:pt x="241" y="125"/>
                    </a:cubicBezTo>
                    <a:cubicBezTo>
                      <a:pt x="241" y="125"/>
                      <a:pt x="241" y="125"/>
                      <a:pt x="242" y="124"/>
                    </a:cubicBezTo>
                    <a:cubicBezTo>
                      <a:pt x="242" y="124"/>
                      <a:pt x="242" y="124"/>
                      <a:pt x="242" y="124"/>
                    </a:cubicBezTo>
                    <a:cubicBezTo>
                      <a:pt x="242" y="123"/>
                      <a:pt x="241" y="122"/>
                      <a:pt x="240" y="121"/>
                    </a:cubicBezTo>
                    <a:close/>
                    <a:moveTo>
                      <a:pt x="174" y="60"/>
                    </a:moveTo>
                    <a:cubicBezTo>
                      <a:pt x="178" y="57"/>
                      <a:pt x="179" y="52"/>
                      <a:pt x="178" y="48"/>
                    </a:cubicBezTo>
                    <a:cubicBezTo>
                      <a:pt x="178" y="43"/>
                      <a:pt x="189" y="43"/>
                      <a:pt x="191" y="41"/>
                    </a:cubicBezTo>
                    <a:cubicBezTo>
                      <a:pt x="192" y="39"/>
                      <a:pt x="188" y="36"/>
                      <a:pt x="185" y="34"/>
                    </a:cubicBezTo>
                    <a:cubicBezTo>
                      <a:pt x="182" y="33"/>
                      <a:pt x="185" y="30"/>
                      <a:pt x="183" y="28"/>
                    </a:cubicBezTo>
                    <a:cubicBezTo>
                      <a:pt x="180" y="26"/>
                      <a:pt x="177" y="21"/>
                      <a:pt x="180" y="21"/>
                    </a:cubicBezTo>
                    <a:cubicBezTo>
                      <a:pt x="183" y="21"/>
                      <a:pt x="178" y="16"/>
                      <a:pt x="180" y="15"/>
                    </a:cubicBezTo>
                    <a:cubicBezTo>
                      <a:pt x="181" y="15"/>
                      <a:pt x="181" y="14"/>
                      <a:pt x="182" y="14"/>
                    </a:cubicBezTo>
                    <a:cubicBezTo>
                      <a:pt x="180" y="13"/>
                      <a:pt x="179" y="13"/>
                      <a:pt x="178" y="13"/>
                    </a:cubicBezTo>
                    <a:cubicBezTo>
                      <a:pt x="174" y="13"/>
                      <a:pt x="165" y="12"/>
                      <a:pt x="165" y="18"/>
                    </a:cubicBezTo>
                    <a:cubicBezTo>
                      <a:pt x="166" y="24"/>
                      <a:pt x="160" y="22"/>
                      <a:pt x="161" y="25"/>
                    </a:cubicBezTo>
                    <a:cubicBezTo>
                      <a:pt x="161" y="29"/>
                      <a:pt x="158" y="29"/>
                      <a:pt x="158" y="33"/>
                    </a:cubicBezTo>
                    <a:cubicBezTo>
                      <a:pt x="159" y="37"/>
                      <a:pt x="156" y="35"/>
                      <a:pt x="151" y="38"/>
                    </a:cubicBezTo>
                    <a:cubicBezTo>
                      <a:pt x="146" y="40"/>
                      <a:pt x="148" y="36"/>
                      <a:pt x="144" y="36"/>
                    </a:cubicBezTo>
                    <a:cubicBezTo>
                      <a:pt x="139" y="36"/>
                      <a:pt x="138" y="39"/>
                      <a:pt x="135" y="40"/>
                    </a:cubicBezTo>
                    <a:cubicBezTo>
                      <a:pt x="133" y="41"/>
                      <a:pt x="127" y="39"/>
                      <a:pt x="125" y="41"/>
                    </a:cubicBezTo>
                    <a:cubicBezTo>
                      <a:pt x="123" y="42"/>
                      <a:pt x="120" y="37"/>
                      <a:pt x="118" y="37"/>
                    </a:cubicBezTo>
                    <a:cubicBezTo>
                      <a:pt x="117" y="37"/>
                      <a:pt x="116" y="35"/>
                      <a:pt x="116" y="32"/>
                    </a:cubicBezTo>
                    <a:cubicBezTo>
                      <a:pt x="116" y="32"/>
                      <a:pt x="115" y="32"/>
                      <a:pt x="115" y="32"/>
                    </a:cubicBezTo>
                    <a:cubicBezTo>
                      <a:pt x="112" y="32"/>
                      <a:pt x="107" y="40"/>
                      <a:pt x="110" y="43"/>
                    </a:cubicBezTo>
                    <a:cubicBezTo>
                      <a:pt x="113" y="46"/>
                      <a:pt x="112" y="52"/>
                      <a:pt x="114" y="54"/>
                    </a:cubicBezTo>
                    <a:cubicBezTo>
                      <a:pt x="116" y="57"/>
                      <a:pt x="121" y="57"/>
                      <a:pt x="121" y="62"/>
                    </a:cubicBezTo>
                    <a:cubicBezTo>
                      <a:pt x="121" y="67"/>
                      <a:pt x="125" y="75"/>
                      <a:pt x="129" y="73"/>
                    </a:cubicBezTo>
                    <a:cubicBezTo>
                      <a:pt x="132" y="71"/>
                      <a:pt x="134" y="74"/>
                      <a:pt x="135" y="76"/>
                    </a:cubicBezTo>
                    <a:cubicBezTo>
                      <a:pt x="136" y="78"/>
                      <a:pt x="143" y="75"/>
                      <a:pt x="146" y="75"/>
                    </a:cubicBezTo>
                    <a:cubicBezTo>
                      <a:pt x="148" y="75"/>
                      <a:pt x="155" y="77"/>
                      <a:pt x="156" y="80"/>
                    </a:cubicBezTo>
                    <a:cubicBezTo>
                      <a:pt x="156" y="83"/>
                      <a:pt x="163" y="80"/>
                      <a:pt x="168" y="78"/>
                    </a:cubicBezTo>
                    <a:cubicBezTo>
                      <a:pt x="172" y="76"/>
                      <a:pt x="169" y="63"/>
                      <a:pt x="174" y="60"/>
                    </a:cubicBezTo>
                    <a:close/>
                    <a:moveTo>
                      <a:pt x="192" y="127"/>
                    </a:moveTo>
                    <a:cubicBezTo>
                      <a:pt x="193" y="129"/>
                      <a:pt x="197" y="129"/>
                      <a:pt x="199" y="130"/>
                    </a:cubicBezTo>
                    <a:cubicBezTo>
                      <a:pt x="200" y="132"/>
                      <a:pt x="206" y="135"/>
                      <a:pt x="206" y="131"/>
                    </a:cubicBezTo>
                    <a:cubicBezTo>
                      <a:pt x="206" y="127"/>
                      <a:pt x="190" y="124"/>
                      <a:pt x="192" y="127"/>
                    </a:cubicBezTo>
                    <a:close/>
                    <a:moveTo>
                      <a:pt x="180" y="115"/>
                    </a:moveTo>
                    <a:cubicBezTo>
                      <a:pt x="179" y="117"/>
                      <a:pt x="175" y="118"/>
                      <a:pt x="172" y="116"/>
                    </a:cubicBezTo>
                    <a:cubicBezTo>
                      <a:pt x="170" y="114"/>
                      <a:pt x="167" y="118"/>
                      <a:pt x="168" y="120"/>
                    </a:cubicBezTo>
                    <a:cubicBezTo>
                      <a:pt x="169" y="121"/>
                      <a:pt x="174" y="125"/>
                      <a:pt x="180" y="122"/>
                    </a:cubicBezTo>
                    <a:cubicBezTo>
                      <a:pt x="186" y="119"/>
                      <a:pt x="190" y="122"/>
                      <a:pt x="192" y="119"/>
                    </a:cubicBezTo>
                    <a:cubicBezTo>
                      <a:pt x="193" y="116"/>
                      <a:pt x="181" y="113"/>
                      <a:pt x="180" y="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7200806" y="4242875"/>
                <a:ext cx="61482" cy="26349"/>
              </a:xfrm>
              <a:custGeom>
                <a:rect b="b" l="l" r="r" t="t"/>
                <a:pathLst>
                  <a:path extrusionOk="0" h="11" w="27">
                    <a:moveTo>
                      <a:pt x="3" y="9"/>
                    </a:moveTo>
                    <a:cubicBezTo>
                      <a:pt x="2" y="9"/>
                      <a:pt x="1" y="9"/>
                      <a:pt x="0" y="9"/>
                    </a:cubicBezTo>
                    <a:cubicBezTo>
                      <a:pt x="1" y="10"/>
                      <a:pt x="2" y="11"/>
                      <a:pt x="3" y="11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8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  <a:moveTo>
                      <a:pt x="14" y="2"/>
                    </a:moveTo>
                    <a:cubicBezTo>
                      <a:pt x="11" y="2"/>
                      <a:pt x="10" y="5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9" y="9"/>
                      <a:pt x="9" y="10"/>
                    </a:cubicBezTo>
                    <a:cubicBezTo>
                      <a:pt x="14" y="7"/>
                      <a:pt x="26" y="4"/>
                      <a:pt x="26" y="2"/>
                    </a:cubicBezTo>
                    <a:cubicBezTo>
                      <a:pt x="27" y="0"/>
                      <a:pt x="19" y="3"/>
                      <a:pt x="14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5045187" y="3136207"/>
                <a:ext cx="214558" cy="233379"/>
              </a:xfrm>
              <a:custGeom>
                <a:rect b="b" l="l" r="r" t="t"/>
                <a:pathLst>
                  <a:path extrusionOk="0" h="101" w="93">
                    <a:moveTo>
                      <a:pt x="65" y="87"/>
                    </a:moveTo>
                    <a:cubicBezTo>
                      <a:pt x="60" y="88"/>
                      <a:pt x="58" y="89"/>
                      <a:pt x="55" y="87"/>
                    </a:cubicBezTo>
                    <a:cubicBezTo>
                      <a:pt x="52" y="86"/>
                      <a:pt x="48" y="89"/>
                      <a:pt x="48" y="90"/>
                    </a:cubicBezTo>
                    <a:cubicBezTo>
                      <a:pt x="49" y="92"/>
                      <a:pt x="51" y="93"/>
                      <a:pt x="57" y="95"/>
                    </a:cubicBezTo>
                    <a:cubicBezTo>
                      <a:pt x="63" y="97"/>
                      <a:pt x="63" y="101"/>
                      <a:pt x="66" y="101"/>
                    </a:cubicBezTo>
                    <a:cubicBezTo>
                      <a:pt x="68" y="101"/>
                      <a:pt x="69" y="98"/>
                      <a:pt x="68" y="95"/>
                    </a:cubicBezTo>
                    <a:cubicBezTo>
                      <a:pt x="67" y="92"/>
                      <a:pt x="71" y="88"/>
                      <a:pt x="71" y="88"/>
                    </a:cubicBezTo>
                    <a:cubicBezTo>
                      <a:pt x="72" y="87"/>
                      <a:pt x="70" y="86"/>
                      <a:pt x="65" y="87"/>
                    </a:cubicBezTo>
                    <a:close/>
                    <a:moveTo>
                      <a:pt x="19" y="60"/>
                    </a:moveTo>
                    <a:cubicBezTo>
                      <a:pt x="16" y="63"/>
                      <a:pt x="14" y="60"/>
                      <a:pt x="13" y="62"/>
                    </a:cubicBezTo>
                    <a:cubicBezTo>
                      <a:pt x="12" y="64"/>
                      <a:pt x="17" y="67"/>
                      <a:pt x="16" y="72"/>
                    </a:cubicBezTo>
                    <a:cubicBezTo>
                      <a:pt x="15" y="77"/>
                      <a:pt x="17" y="83"/>
                      <a:pt x="19" y="80"/>
                    </a:cubicBezTo>
                    <a:cubicBezTo>
                      <a:pt x="22" y="77"/>
                      <a:pt x="23" y="78"/>
                      <a:pt x="25" y="76"/>
                    </a:cubicBezTo>
                    <a:cubicBezTo>
                      <a:pt x="26" y="74"/>
                      <a:pt x="25" y="67"/>
                      <a:pt x="26" y="63"/>
                    </a:cubicBezTo>
                    <a:cubicBezTo>
                      <a:pt x="27" y="60"/>
                      <a:pt x="21" y="58"/>
                      <a:pt x="19" y="60"/>
                    </a:cubicBezTo>
                    <a:close/>
                    <a:moveTo>
                      <a:pt x="77" y="56"/>
                    </a:moveTo>
                    <a:cubicBezTo>
                      <a:pt x="74" y="55"/>
                      <a:pt x="76" y="52"/>
                      <a:pt x="71" y="52"/>
                    </a:cubicBezTo>
                    <a:cubicBezTo>
                      <a:pt x="66" y="52"/>
                      <a:pt x="60" y="46"/>
                      <a:pt x="59" y="39"/>
                    </a:cubicBezTo>
                    <a:cubicBezTo>
                      <a:pt x="57" y="32"/>
                      <a:pt x="49" y="32"/>
                      <a:pt x="47" y="27"/>
                    </a:cubicBezTo>
                    <a:cubicBezTo>
                      <a:pt x="45" y="23"/>
                      <a:pt x="49" y="23"/>
                      <a:pt x="47" y="19"/>
                    </a:cubicBezTo>
                    <a:cubicBezTo>
                      <a:pt x="47" y="17"/>
                      <a:pt x="49" y="16"/>
                      <a:pt x="51" y="15"/>
                    </a:cubicBezTo>
                    <a:cubicBezTo>
                      <a:pt x="51" y="11"/>
                      <a:pt x="51" y="7"/>
                      <a:pt x="51" y="4"/>
                    </a:cubicBezTo>
                    <a:cubicBezTo>
                      <a:pt x="50" y="4"/>
                      <a:pt x="48" y="4"/>
                      <a:pt x="47" y="3"/>
                    </a:cubicBezTo>
                    <a:cubicBezTo>
                      <a:pt x="46" y="3"/>
                      <a:pt x="46" y="0"/>
                      <a:pt x="46" y="0"/>
                    </a:cubicBezTo>
                    <a:cubicBezTo>
                      <a:pt x="45" y="0"/>
                      <a:pt x="40" y="0"/>
                      <a:pt x="39" y="1"/>
                    </a:cubicBezTo>
                    <a:cubicBezTo>
                      <a:pt x="38" y="2"/>
                      <a:pt x="36" y="3"/>
                      <a:pt x="34" y="2"/>
                    </a:cubicBezTo>
                    <a:cubicBezTo>
                      <a:pt x="34" y="2"/>
                      <a:pt x="34" y="2"/>
                      <a:pt x="33" y="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5"/>
                      <a:pt x="31" y="5"/>
                    </a:cubicBezTo>
                    <a:cubicBezTo>
                      <a:pt x="30" y="5"/>
                      <a:pt x="28" y="4"/>
                      <a:pt x="28" y="6"/>
                    </a:cubicBezTo>
                    <a:cubicBezTo>
                      <a:pt x="28" y="8"/>
                      <a:pt x="26" y="7"/>
                      <a:pt x="24" y="7"/>
                    </a:cubicBezTo>
                    <a:cubicBezTo>
                      <a:pt x="23" y="7"/>
                      <a:pt x="22" y="7"/>
                      <a:pt x="22" y="9"/>
                    </a:cubicBezTo>
                    <a:cubicBezTo>
                      <a:pt x="22" y="10"/>
                      <a:pt x="21" y="13"/>
                      <a:pt x="19" y="12"/>
                    </a:cubicBezTo>
                    <a:cubicBezTo>
                      <a:pt x="18" y="10"/>
                      <a:pt x="16" y="6"/>
                      <a:pt x="15" y="6"/>
                    </a:cubicBezTo>
                    <a:cubicBezTo>
                      <a:pt x="14" y="7"/>
                      <a:pt x="13" y="12"/>
                      <a:pt x="11" y="12"/>
                    </a:cubicBezTo>
                    <a:cubicBezTo>
                      <a:pt x="10" y="12"/>
                      <a:pt x="6" y="12"/>
                      <a:pt x="4" y="12"/>
                    </a:cubicBezTo>
                    <a:cubicBezTo>
                      <a:pt x="3" y="14"/>
                      <a:pt x="4" y="16"/>
                      <a:pt x="5" y="16"/>
                    </a:cubicBezTo>
                    <a:cubicBezTo>
                      <a:pt x="6" y="17"/>
                      <a:pt x="4" y="19"/>
                      <a:pt x="3" y="19"/>
                    </a:cubicBezTo>
                    <a:cubicBezTo>
                      <a:pt x="2" y="20"/>
                      <a:pt x="0" y="19"/>
                      <a:pt x="2" y="21"/>
                    </a:cubicBezTo>
                    <a:cubicBezTo>
                      <a:pt x="3" y="23"/>
                      <a:pt x="5" y="23"/>
                      <a:pt x="4" y="25"/>
                    </a:cubicBezTo>
                    <a:cubicBezTo>
                      <a:pt x="3" y="27"/>
                      <a:pt x="4" y="29"/>
                      <a:pt x="6" y="29"/>
                    </a:cubicBezTo>
                    <a:cubicBezTo>
                      <a:pt x="8" y="29"/>
                      <a:pt x="10" y="29"/>
                      <a:pt x="10" y="31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10" y="33"/>
                      <a:pt x="11" y="33"/>
                      <a:pt x="13" y="32"/>
                    </a:cubicBezTo>
                    <a:cubicBezTo>
                      <a:pt x="15" y="31"/>
                      <a:pt x="14" y="29"/>
                      <a:pt x="18" y="27"/>
                    </a:cubicBezTo>
                    <a:cubicBezTo>
                      <a:pt x="22" y="26"/>
                      <a:pt x="28" y="30"/>
                      <a:pt x="29" y="32"/>
                    </a:cubicBezTo>
                    <a:cubicBezTo>
                      <a:pt x="31" y="35"/>
                      <a:pt x="32" y="35"/>
                      <a:pt x="32" y="37"/>
                    </a:cubicBezTo>
                    <a:cubicBezTo>
                      <a:pt x="32" y="39"/>
                      <a:pt x="34" y="43"/>
                      <a:pt x="40" y="47"/>
                    </a:cubicBezTo>
                    <a:cubicBezTo>
                      <a:pt x="45" y="50"/>
                      <a:pt x="47" y="54"/>
                      <a:pt x="50" y="56"/>
                    </a:cubicBezTo>
                    <a:cubicBezTo>
                      <a:pt x="53" y="58"/>
                      <a:pt x="56" y="57"/>
                      <a:pt x="58" y="59"/>
                    </a:cubicBezTo>
                    <a:cubicBezTo>
                      <a:pt x="60" y="61"/>
                      <a:pt x="62" y="63"/>
                      <a:pt x="65" y="64"/>
                    </a:cubicBezTo>
                    <a:cubicBezTo>
                      <a:pt x="68" y="65"/>
                      <a:pt x="68" y="68"/>
                      <a:pt x="71" y="69"/>
                    </a:cubicBezTo>
                    <a:cubicBezTo>
                      <a:pt x="74" y="69"/>
                      <a:pt x="72" y="71"/>
                      <a:pt x="74" y="73"/>
                    </a:cubicBezTo>
                    <a:cubicBezTo>
                      <a:pt x="75" y="76"/>
                      <a:pt x="76" y="80"/>
                      <a:pt x="74" y="82"/>
                    </a:cubicBezTo>
                    <a:cubicBezTo>
                      <a:pt x="72" y="85"/>
                      <a:pt x="73" y="89"/>
                      <a:pt x="74" y="89"/>
                    </a:cubicBezTo>
                    <a:cubicBezTo>
                      <a:pt x="75" y="89"/>
                      <a:pt x="78" y="84"/>
                      <a:pt x="78" y="82"/>
                    </a:cubicBezTo>
                    <a:cubicBezTo>
                      <a:pt x="79" y="80"/>
                      <a:pt x="81" y="80"/>
                      <a:pt x="83" y="77"/>
                    </a:cubicBezTo>
                    <a:cubicBezTo>
                      <a:pt x="85" y="75"/>
                      <a:pt x="80" y="74"/>
                      <a:pt x="79" y="71"/>
                    </a:cubicBezTo>
                    <a:cubicBezTo>
                      <a:pt x="78" y="68"/>
                      <a:pt x="83" y="65"/>
                      <a:pt x="87" y="67"/>
                    </a:cubicBezTo>
                    <a:cubicBezTo>
                      <a:pt x="91" y="70"/>
                      <a:pt x="93" y="72"/>
                      <a:pt x="93" y="68"/>
                    </a:cubicBezTo>
                    <a:cubicBezTo>
                      <a:pt x="93" y="64"/>
                      <a:pt x="80" y="58"/>
                      <a:pt x="77" y="5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5259745" y="3221528"/>
                <a:ext cx="22585" cy="30113"/>
              </a:xfrm>
              <a:custGeom>
                <a:rect b="b" l="l" r="r" t="t"/>
                <a:pathLst>
                  <a:path extrusionOk="0" h="13" w="10">
                    <a:moveTo>
                      <a:pt x="4" y="0"/>
                    </a:moveTo>
                    <a:cubicBezTo>
                      <a:pt x="2" y="2"/>
                      <a:pt x="0" y="5"/>
                      <a:pt x="0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0"/>
                      <a:pt x="9" y="7"/>
                      <a:pt x="10" y="7"/>
                    </a:cubicBezTo>
                    <a:cubicBezTo>
                      <a:pt x="8" y="5"/>
                      <a:pt x="5" y="2"/>
                      <a:pt x="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5266019" y="3155028"/>
                <a:ext cx="76538" cy="92850"/>
              </a:xfrm>
              <a:custGeom>
                <a:rect b="b" l="l" r="r" t="t"/>
                <a:pathLst>
                  <a:path extrusionOk="0" h="40" w="33">
                    <a:moveTo>
                      <a:pt x="29" y="27"/>
                    </a:moveTo>
                    <a:cubicBezTo>
                      <a:pt x="27" y="25"/>
                      <a:pt x="27" y="23"/>
                      <a:pt x="29" y="21"/>
                    </a:cubicBezTo>
                    <a:cubicBezTo>
                      <a:pt x="30" y="20"/>
                      <a:pt x="29" y="19"/>
                      <a:pt x="29" y="17"/>
                    </a:cubicBezTo>
                    <a:cubicBezTo>
                      <a:pt x="29" y="15"/>
                      <a:pt x="21" y="15"/>
                      <a:pt x="20" y="14"/>
                    </a:cubicBezTo>
                    <a:cubicBezTo>
                      <a:pt x="19" y="14"/>
                      <a:pt x="21" y="9"/>
                      <a:pt x="19" y="9"/>
                    </a:cubicBezTo>
                    <a:cubicBezTo>
                      <a:pt x="17" y="9"/>
                      <a:pt x="16" y="8"/>
                      <a:pt x="16" y="7"/>
                    </a:cubicBezTo>
                    <a:cubicBezTo>
                      <a:pt x="16" y="5"/>
                      <a:pt x="13" y="3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0" y="5"/>
                      <a:pt x="0" y="7"/>
                      <a:pt x="2" y="8"/>
                    </a:cubicBezTo>
                    <a:cubicBezTo>
                      <a:pt x="4" y="9"/>
                      <a:pt x="3" y="11"/>
                      <a:pt x="4" y="13"/>
                    </a:cubicBezTo>
                    <a:cubicBezTo>
                      <a:pt x="5" y="16"/>
                      <a:pt x="5" y="26"/>
                      <a:pt x="4" y="26"/>
                    </a:cubicBezTo>
                    <a:cubicBezTo>
                      <a:pt x="3" y="26"/>
                      <a:pt x="2" y="27"/>
                      <a:pt x="1" y="29"/>
                    </a:cubicBezTo>
                    <a:cubicBezTo>
                      <a:pt x="2" y="31"/>
                      <a:pt x="5" y="34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9" y="36"/>
                      <a:pt x="15" y="40"/>
                      <a:pt x="15" y="40"/>
                    </a:cubicBezTo>
                    <a:cubicBezTo>
                      <a:pt x="15" y="40"/>
                      <a:pt x="23" y="39"/>
                      <a:pt x="28" y="38"/>
                    </a:cubicBezTo>
                    <a:cubicBezTo>
                      <a:pt x="28" y="37"/>
                      <a:pt x="29" y="36"/>
                      <a:pt x="29" y="35"/>
                    </a:cubicBezTo>
                    <a:cubicBezTo>
                      <a:pt x="28" y="34"/>
                      <a:pt x="30" y="32"/>
                      <a:pt x="31" y="32"/>
                    </a:cubicBezTo>
                    <a:cubicBezTo>
                      <a:pt x="33" y="32"/>
                      <a:pt x="31" y="29"/>
                      <a:pt x="2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419" name="Google Shape;419;p37"/>
          <p:cNvSpPr txBox="1"/>
          <p:nvPr>
            <p:ph idx="1" type="body"/>
          </p:nvPr>
        </p:nvSpPr>
        <p:spPr>
          <a:xfrm>
            <a:off x="467915" y="3915866"/>
            <a:ext cx="1295401" cy="70979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Font typeface="Century Gothic"/>
              <a:buNone/>
              <a:defRPr sz="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7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1" name="Google Shape;421;p37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+ Quote" showMasterSp="0">
  <p:cSld name="Picture + Quote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38"/>
          <p:cNvSpPr txBox="1"/>
          <p:nvPr>
            <p:ph idx="1" type="body"/>
          </p:nvPr>
        </p:nvSpPr>
        <p:spPr>
          <a:xfrm>
            <a:off x="8634600" y="332100"/>
            <a:ext cx="178200" cy="175501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Century Gothic"/>
              <a:buNone/>
              <a:defRPr sz="100">
                <a:solidFill>
                  <a:srgbClr val="173035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5" name="Google Shape;425;p38"/>
          <p:cNvSpPr txBox="1"/>
          <p:nvPr>
            <p:ph idx="3" type="body"/>
          </p:nvPr>
        </p:nvSpPr>
        <p:spPr>
          <a:xfrm>
            <a:off x="4543425" y="1981200"/>
            <a:ext cx="3933825" cy="2626956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Century Gothic"/>
              <a:buNone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800"/>
              <a:buFont typeface="Arial"/>
              <a:buNone/>
              <a:defRPr sz="8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Arial"/>
              <a:buNone/>
              <a:defRPr sz="800"/>
            </a:lvl5pPr>
            <a:lvl6pPr indent="-2794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 Info x3">
  <p:cSld name="Card Info x3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8" name="Google Shape;428;p39"/>
          <p:cNvSpPr/>
          <p:nvPr>
            <p:ph idx="1" type="body"/>
          </p:nvPr>
        </p:nvSpPr>
        <p:spPr>
          <a:xfrm rot="5400000">
            <a:off x="1167530" y="1789166"/>
            <a:ext cx="2057400" cy="2057400"/>
          </a:xfrm>
          <a:prstGeom prst="snip1Rect">
            <a:avLst>
              <a:gd fmla="val 9697" name="adj"/>
            </a:avLst>
          </a:prstGeom>
          <a:solidFill>
            <a:srgbClr val="173035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429" name="Google Shape;429;p39"/>
          <p:cNvSpPr txBox="1"/>
          <p:nvPr/>
        </p:nvSpPr>
        <p:spPr>
          <a:xfrm>
            <a:off x="1167525" y="1789163"/>
            <a:ext cx="1957647" cy="1957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0500" spcFirstLastPara="1" rIns="0" wrap="square" tIns="54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2100"/>
              <a:buFont typeface="Century Gothic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39"/>
          <p:cNvSpPr/>
          <p:nvPr>
            <p:ph idx="2" type="body"/>
          </p:nvPr>
        </p:nvSpPr>
        <p:spPr>
          <a:xfrm rot="5400000">
            <a:off x="5867607" y="1785803"/>
            <a:ext cx="2057400" cy="2057400"/>
          </a:xfrm>
          <a:prstGeom prst="snip1Rect">
            <a:avLst>
              <a:gd fmla="val 9697" name="adj"/>
            </a:avLst>
          </a:prstGeom>
          <a:solidFill>
            <a:srgbClr val="173035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431" name="Google Shape;431;p39"/>
          <p:cNvSpPr txBox="1"/>
          <p:nvPr/>
        </p:nvSpPr>
        <p:spPr>
          <a:xfrm>
            <a:off x="5867606" y="1785788"/>
            <a:ext cx="1957647" cy="1957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0500" spcFirstLastPara="1" rIns="0" wrap="square" tIns="54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2100"/>
              <a:buFont typeface="Century Gothic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39"/>
          <p:cNvSpPr/>
          <p:nvPr>
            <p:ph idx="3" type="body"/>
          </p:nvPr>
        </p:nvSpPr>
        <p:spPr>
          <a:xfrm rot="5400000">
            <a:off x="3517569" y="1785803"/>
            <a:ext cx="2057400" cy="2057400"/>
          </a:xfrm>
          <a:prstGeom prst="snip1Rect">
            <a:avLst>
              <a:gd fmla="val 969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433" name="Google Shape;433;p39"/>
          <p:cNvSpPr txBox="1"/>
          <p:nvPr/>
        </p:nvSpPr>
        <p:spPr>
          <a:xfrm>
            <a:off x="3517556" y="1785788"/>
            <a:ext cx="1957647" cy="1957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0500" spcFirstLastPara="1" rIns="0" wrap="square" tIns="54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2100"/>
              <a:buFont typeface="Century Gothic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39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5" name="Google Shape;435;p39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 Info x4">
  <p:cSld name="Card Info x4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/>
          <p:nvPr>
            <p:ph idx="1" type="body"/>
          </p:nvPr>
        </p:nvSpPr>
        <p:spPr>
          <a:xfrm rot="5400000">
            <a:off x="446009" y="1949297"/>
            <a:ext cx="2057400" cy="1851660"/>
          </a:xfrm>
          <a:prstGeom prst="snip1Rect">
            <a:avLst>
              <a:gd fmla="val 814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438" name="Google Shape;438;p40"/>
          <p:cNvSpPr txBox="1"/>
          <p:nvPr/>
        </p:nvSpPr>
        <p:spPr>
          <a:xfrm>
            <a:off x="548876" y="1846418"/>
            <a:ext cx="1776279" cy="1982019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439" name="Google Shape;439;p40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0" name="Google Shape;440;p40"/>
          <p:cNvSpPr/>
          <p:nvPr>
            <p:ph idx="2" type="body"/>
          </p:nvPr>
        </p:nvSpPr>
        <p:spPr>
          <a:xfrm rot="5400000">
            <a:off x="2537857" y="1949297"/>
            <a:ext cx="2057400" cy="1851660"/>
          </a:xfrm>
          <a:prstGeom prst="snip1Rect">
            <a:avLst>
              <a:gd fmla="val 784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441" name="Google Shape;441;p40"/>
          <p:cNvSpPr txBox="1"/>
          <p:nvPr/>
        </p:nvSpPr>
        <p:spPr>
          <a:xfrm>
            <a:off x="2640720" y="1846418"/>
            <a:ext cx="1778992" cy="1984732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442" name="Google Shape;442;p40"/>
          <p:cNvSpPr/>
          <p:nvPr>
            <p:ph idx="3" type="body"/>
          </p:nvPr>
        </p:nvSpPr>
        <p:spPr>
          <a:xfrm rot="5400000">
            <a:off x="6721555" y="1949297"/>
            <a:ext cx="2057400" cy="1851660"/>
          </a:xfrm>
          <a:prstGeom prst="snip1Rect">
            <a:avLst>
              <a:gd fmla="val 961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443" name="Google Shape;443;p40"/>
          <p:cNvSpPr txBox="1"/>
          <p:nvPr/>
        </p:nvSpPr>
        <p:spPr>
          <a:xfrm>
            <a:off x="6824408" y="1846418"/>
            <a:ext cx="1762669" cy="196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444" name="Google Shape;444;p40"/>
          <p:cNvSpPr/>
          <p:nvPr>
            <p:ph idx="4" type="body"/>
          </p:nvPr>
        </p:nvSpPr>
        <p:spPr>
          <a:xfrm rot="5400000">
            <a:off x="4629707" y="1949297"/>
            <a:ext cx="2057400" cy="1851660"/>
          </a:xfrm>
          <a:prstGeom prst="snip1Rect">
            <a:avLst>
              <a:gd fmla="val 902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445" name="Google Shape;445;p40"/>
          <p:cNvSpPr txBox="1"/>
          <p:nvPr/>
        </p:nvSpPr>
        <p:spPr>
          <a:xfrm>
            <a:off x="4732564" y="1846418"/>
            <a:ext cx="1768113" cy="1973853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446" name="Google Shape;446;p40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Speaker">
  <p:cSld name="Team - Speaker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/>
          <p:nvPr>
            <p:ph idx="1" type="body"/>
          </p:nvPr>
        </p:nvSpPr>
        <p:spPr>
          <a:xfrm>
            <a:off x="467916" y="2994350"/>
            <a:ext cx="1864692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7500" spcFirstLastPara="1" rIns="67500" wrap="square" tIns="685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41"/>
          <p:cNvSpPr/>
          <p:nvPr>
            <p:ph idx="2" type="pic"/>
          </p:nvPr>
        </p:nvSpPr>
        <p:spPr>
          <a:xfrm>
            <a:off x="714277" y="1302835"/>
            <a:ext cx="1371956" cy="13716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sp>
      <p:sp>
        <p:nvSpPr>
          <p:cNvPr id="450" name="Google Shape;450;p41"/>
          <p:cNvSpPr txBox="1"/>
          <p:nvPr>
            <p:ph idx="3" type="body"/>
          </p:nvPr>
        </p:nvSpPr>
        <p:spPr>
          <a:xfrm>
            <a:off x="2589381" y="2994350"/>
            <a:ext cx="1860936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7500" spcFirstLastPara="1" rIns="67500" wrap="square" tIns="685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41"/>
          <p:cNvSpPr/>
          <p:nvPr>
            <p:ph idx="4" type="pic"/>
          </p:nvPr>
        </p:nvSpPr>
        <p:spPr>
          <a:xfrm>
            <a:off x="2833871" y="1302835"/>
            <a:ext cx="1371956" cy="13716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sp>
      <p:sp>
        <p:nvSpPr>
          <p:cNvPr id="452" name="Google Shape;452;p41"/>
          <p:cNvSpPr txBox="1"/>
          <p:nvPr>
            <p:ph idx="5" type="body"/>
          </p:nvPr>
        </p:nvSpPr>
        <p:spPr>
          <a:xfrm>
            <a:off x="4707090" y="2994350"/>
            <a:ext cx="1860936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7500" spcFirstLastPara="1" rIns="67500" wrap="square" tIns="685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3" name="Google Shape;453;p41"/>
          <p:cNvSpPr/>
          <p:nvPr>
            <p:ph idx="6" type="pic"/>
          </p:nvPr>
        </p:nvSpPr>
        <p:spPr>
          <a:xfrm>
            <a:off x="4951580" y="1302835"/>
            <a:ext cx="1371956" cy="13716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sp>
      <p:sp>
        <p:nvSpPr>
          <p:cNvPr id="454" name="Google Shape;454;p41"/>
          <p:cNvSpPr txBox="1"/>
          <p:nvPr>
            <p:ph idx="7" type="body"/>
          </p:nvPr>
        </p:nvSpPr>
        <p:spPr>
          <a:xfrm>
            <a:off x="6824983" y="2994350"/>
            <a:ext cx="1851287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7500" spcFirstLastPara="1" rIns="67500" wrap="square" tIns="685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41"/>
          <p:cNvSpPr/>
          <p:nvPr>
            <p:ph idx="8" type="pic"/>
          </p:nvPr>
        </p:nvSpPr>
        <p:spPr>
          <a:xfrm>
            <a:off x="7064649" y="1302835"/>
            <a:ext cx="1371956" cy="13716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sp>
      <p:sp>
        <p:nvSpPr>
          <p:cNvPr id="456" name="Google Shape;456;p41"/>
          <p:cNvSpPr txBox="1"/>
          <p:nvPr>
            <p:ph idx="9" type="body"/>
          </p:nvPr>
        </p:nvSpPr>
        <p:spPr>
          <a:xfrm>
            <a:off x="474426" y="3316193"/>
            <a:ext cx="1851658" cy="855755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Century Gothic"/>
              <a:buNone/>
              <a:defRPr b="0" i="0" sz="11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41"/>
          <p:cNvSpPr txBox="1"/>
          <p:nvPr>
            <p:ph idx="13" type="body"/>
          </p:nvPr>
        </p:nvSpPr>
        <p:spPr>
          <a:xfrm>
            <a:off x="6824798" y="3316193"/>
            <a:ext cx="1851658" cy="855755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Century Gothic"/>
              <a:buNone/>
              <a:defRPr b="0" i="0" sz="11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41"/>
          <p:cNvSpPr txBox="1"/>
          <p:nvPr>
            <p:ph idx="14" type="body"/>
          </p:nvPr>
        </p:nvSpPr>
        <p:spPr>
          <a:xfrm>
            <a:off x="2594021" y="3316193"/>
            <a:ext cx="1851658" cy="855755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Century Gothic"/>
              <a:buNone/>
              <a:defRPr b="0" i="0" sz="11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41"/>
          <p:cNvSpPr txBox="1"/>
          <p:nvPr>
            <p:ph idx="15" type="body"/>
          </p:nvPr>
        </p:nvSpPr>
        <p:spPr>
          <a:xfrm>
            <a:off x="4711730" y="3316193"/>
            <a:ext cx="1851658" cy="855755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Century Gothic"/>
              <a:buNone/>
              <a:defRPr b="0" i="0" sz="11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41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1" name="Google Shape;461;p41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2" name="Google Shape;462;p41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Circle">
  <p:cSld name="Text + Circle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5" name="Google Shape;465;p42"/>
          <p:cNvSpPr txBox="1"/>
          <p:nvPr>
            <p:ph idx="1" type="body"/>
          </p:nvPr>
        </p:nvSpPr>
        <p:spPr>
          <a:xfrm>
            <a:off x="472272" y="1437085"/>
            <a:ext cx="3158434" cy="350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0" i="0" sz="14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42"/>
          <p:cNvSpPr/>
          <p:nvPr/>
        </p:nvSpPr>
        <p:spPr>
          <a:xfrm>
            <a:off x="4809136" y="1000125"/>
            <a:ext cx="3862592" cy="3862592"/>
          </a:xfrm>
          <a:prstGeom prst="ellipse">
            <a:avLst/>
          </a:prstGeom>
          <a:solidFill>
            <a:srgbClr val="00C88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42"/>
          <p:cNvSpPr/>
          <p:nvPr/>
        </p:nvSpPr>
        <p:spPr>
          <a:xfrm>
            <a:off x="3744630" y="3757202"/>
            <a:ext cx="1283904" cy="1283904"/>
          </a:xfrm>
          <a:prstGeom prst="ellipse">
            <a:avLst/>
          </a:prstGeom>
          <a:solidFill>
            <a:srgbClr val="0F1E2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42"/>
          <p:cNvSpPr txBox="1"/>
          <p:nvPr>
            <p:ph idx="2" type="body"/>
          </p:nvPr>
        </p:nvSpPr>
        <p:spPr>
          <a:xfrm>
            <a:off x="4834258" y="2493893"/>
            <a:ext cx="3812349" cy="875057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9" name="Google Shape;469;p42"/>
          <p:cNvSpPr txBox="1"/>
          <p:nvPr>
            <p:ph idx="3" type="body"/>
          </p:nvPr>
        </p:nvSpPr>
        <p:spPr>
          <a:xfrm>
            <a:off x="3744630" y="3961625"/>
            <a:ext cx="1283904" cy="875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0" name="Google Shape;470;p42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890">
          <p15:clr>
            <a:srgbClr val="FBAE40"/>
          </p15:clr>
        </p15:guide>
        <p15:guide id="4" orient="horz" pos="63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fo x4">
  <p:cSld name="Text Info x4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 txBox="1"/>
          <p:nvPr>
            <p:ph idx="1" type="body"/>
          </p:nvPr>
        </p:nvSpPr>
        <p:spPr>
          <a:xfrm>
            <a:off x="1008741" y="3733270"/>
            <a:ext cx="1303020" cy="57724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  <a:defRPr b="0" i="0" sz="30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3" name="Google Shape;473;p43"/>
          <p:cNvSpPr txBox="1"/>
          <p:nvPr>
            <p:ph idx="2" type="body"/>
          </p:nvPr>
        </p:nvSpPr>
        <p:spPr>
          <a:xfrm>
            <a:off x="6852328" y="2521228"/>
            <a:ext cx="1303725" cy="1050661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Century Gothic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43"/>
          <p:cNvSpPr txBox="1"/>
          <p:nvPr>
            <p:ph idx="3" type="body"/>
          </p:nvPr>
        </p:nvSpPr>
        <p:spPr>
          <a:xfrm>
            <a:off x="4904465" y="2521228"/>
            <a:ext cx="1303725" cy="1050661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Century Gothic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43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6" name="Google Shape;476;p43"/>
          <p:cNvSpPr txBox="1"/>
          <p:nvPr/>
        </p:nvSpPr>
        <p:spPr>
          <a:xfrm>
            <a:off x="2626504" y="1892182"/>
            <a:ext cx="10800" cy="2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477" name="Google Shape;477;p43"/>
          <p:cNvSpPr txBox="1"/>
          <p:nvPr/>
        </p:nvSpPr>
        <p:spPr>
          <a:xfrm>
            <a:off x="4574366" y="1892182"/>
            <a:ext cx="10800" cy="2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478" name="Google Shape;478;p43"/>
          <p:cNvSpPr txBox="1"/>
          <p:nvPr/>
        </p:nvSpPr>
        <p:spPr>
          <a:xfrm>
            <a:off x="6522229" y="1892182"/>
            <a:ext cx="10800" cy="2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  <p:sp>
        <p:nvSpPr>
          <p:cNvPr id="479" name="Google Shape;479;p43"/>
          <p:cNvSpPr txBox="1"/>
          <p:nvPr>
            <p:ph idx="4" type="body"/>
          </p:nvPr>
        </p:nvSpPr>
        <p:spPr>
          <a:xfrm>
            <a:off x="2956955" y="2521228"/>
            <a:ext cx="1303020" cy="1050661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b="0" i="0" sz="1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0" name="Google Shape;480;p43"/>
          <p:cNvSpPr txBox="1"/>
          <p:nvPr>
            <p:ph idx="5" type="body"/>
          </p:nvPr>
        </p:nvSpPr>
        <p:spPr>
          <a:xfrm>
            <a:off x="1003832" y="2521228"/>
            <a:ext cx="1303020" cy="1050661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None/>
              <a:defRPr b="0" i="0" sz="1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1" name="Google Shape;481;p43"/>
          <p:cNvSpPr txBox="1"/>
          <p:nvPr>
            <p:ph idx="6" type="body"/>
          </p:nvPr>
        </p:nvSpPr>
        <p:spPr>
          <a:xfrm>
            <a:off x="1003832" y="1828325"/>
            <a:ext cx="1303020" cy="577244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43"/>
          <p:cNvSpPr txBox="1"/>
          <p:nvPr>
            <p:ph idx="7" type="body"/>
          </p:nvPr>
        </p:nvSpPr>
        <p:spPr>
          <a:xfrm>
            <a:off x="2954850" y="3733270"/>
            <a:ext cx="1303020" cy="57724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  <a:defRPr b="0" i="0" sz="30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43"/>
          <p:cNvSpPr txBox="1"/>
          <p:nvPr>
            <p:ph idx="8" type="body"/>
          </p:nvPr>
        </p:nvSpPr>
        <p:spPr>
          <a:xfrm>
            <a:off x="4900959" y="3733270"/>
            <a:ext cx="1303020" cy="57724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  <a:defRPr b="0" i="0" sz="30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p43"/>
          <p:cNvSpPr txBox="1"/>
          <p:nvPr>
            <p:ph idx="9" type="body"/>
          </p:nvPr>
        </p:nvSpPr>
        <p:spPr>
          <a:xfrm>
            <a:off x="6847068" y="3733270"/>
            <a:ext cx="1303020" cy="57724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None/>
              <a:defRPr b="0" i="0" sz="30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43"/>
          <p:cNvSpPr txBox="1"/>
          <p:nvPr>
            <p:ph idx="13" type="body"/>
          </p:nvPr>
        </p:nvSpPr>
        <p:spPr>
          <a:xfrm>
            <a:off x="2951578" y="1828325"/>
            <a:ext cx="1303020" cy="577244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6" name="Google Shape;486;p43"/>
          <p:cNvSpPr txBox="1"/>
          <p:nvPr>
            <p:ph idx="14" type="body"/>
          </p:nvPr>
        </p:nvSpPr>
        <p:spPr>
          <a:xfrm>
            <a:off x="4899323" y="1828325"/>
            <a:ext cx="1303020" cy="577244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7" name="Google Shape;487;p43"/>
          <p:cNvSpPr txBox="1"/>
          <p:nvPr>
            <p:ph idx="15" type="body"/>
          </p:nvPr>
        </p:nvSpPr>
        <p:spPr>
          <a:xfrm>
            <a:off x="6847068" y="1828325"/>
            <a:ext cx="1303020" cy="577244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67500" spcFirstLastPara="1" rIns="67500" wrap="square" tIns="135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None/>
              <a:defRPr b="0" i="0" sz="12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8" name="Google Shape;488;p43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9" name="Google Shape;489;p43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89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4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2" name="Google Shape;492;p44"/>
          <p:cNvSpPr/>
          <p:nvPr>
            <p:ph idx="2" type="tbl"/>
          </p:nvPr>
        </p:nvSpPr>
        <p:spPr>
          <a:xfrm>
            <a:off x="472271" y="1031818"/>
            <a:ext cx="8203814" cy="35925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3" name="Google Shape;493;p44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4" name="Google Shape;494;p44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igram">
  <p:cSld name="Organigram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"/>
          <p:cNvSpPr/>
          <p:nvPr>
            <p:ph idx="2" type="pic"/>
          </p:nvPr>
        </p:nvSpPr>
        <p:spPr>
          <a:xfrm>
            <a:off x="548878" y="1437085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497" name="Google Shape;497;p45"/>
          <p:cNvSpPr txBox="1"/>
          <p:nvPr>
            <p:ph idx="1" type="body"/>
          </p:nvPr>
        </p:nvSpPr>
        <p:spPr>
          <a:xfrm>
            <a:off x="548878" y="2206015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45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9" name="Google Shape;499;p45"/>
          <p:cNvSpPr txBox="1"/>
          <p:nvPr>
            <p:ph idx="3" type="body"/>
          </p:nvPr>
        </p:nvSpPr>
        <p:spPr>
          <a:xfrm>
            <a:off x="5609371" y="4341618"/>
            <a:ext cx="3066714" cy="2827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685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None/>
              <a:defRPr b="0" i="0" sz="15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45"/>
          <p:cNvSpPr/>
          <p:nvPr>
            <p:ph idx="4" type="pic"/>
          </p:nvPr>
        </p:nvSpPr>
        <p:spPr>
          <a:xfrm>
            <a:off x="548878" y="3666059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501" name="Google Shape;501;p45"/>
          <p:cNvSpPr txBox="1"/>
          <p:nvPr>
            <p:ph idx="5" type="body"/>
          </p:nvPr>
        </p:nvSpPr>
        <p:spPr>
          <a:xfrm>
            <a:off x="548878" y="4434988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3" name="Google Shape;503;p45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04" name="Google Shape;504;p45"/>
          <p:cNvSpPr/>
          <p:nvPr>
            <p:ph idx="6" type="pic"/>
          </p:nvPr>
        </p:nvSpPr>
        <p:spPr>
          <a:xfrm>
            <a:off x="548878" y="2548102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505" name="Google Shape;505;p45"/>
          <p:cNvSpPr txBox="1"/>
          <p:nvPr>
            <p:ph idx="7" type="body"/>
          </p:nvPr>
        </p:nvSpPr>
        <p:spPr>
          <a:xfrm>
            <a:off x="548878" y="3317032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6" name="Google Shape;506;p45"/>
          <p:cNvSpPr/>
          <p:nvPr>
            <p:ph idx="8" type="pic"/>
          </p:nvPr>
        </p:nvSpPr>
        <p:spPr>
          <a:xfrm>
            <a:off x="1682075" y="3666059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507" name="Google Shape;507;p45"/>
          <p:cNvSpPr txBox="1"/>
          <p:nvPr>
            <p:ph idx="9" type="body"/>
          </p:nvPr>
        </p:nvSpPr>
        <p:spPr>
          <a:xfrm>
            <a:off x="1682075" y="4434988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45"/>
          <p:cNvSpPr/>
          <p:nvPr>
            <p:ph idx="13" type="pic"/>
          </p:nvPr>
        </p:nvSpPr>
        <p:spPr>
          <a:xfrm>
            <a:off x="1682075" y="2548102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509" name="Google Shape;509;p45"/>
          <p:cNvSpPr txBox="1"/>
          <p:nvPr>
            <p:ph idx="14" type="body"/>
          </p:nvPr>
        </p:nvSpPr>
        <p:spPr>
          <a:xfrm>
            <a:off x="1682075" y="3317032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0" name="Google Shape;510;p45"/>
          <p:cNvSpPr/>
          <p:nvPr>
            <p:ph idx="15" type="pic"/>
          </p:nvPr>
        </p:nvSpPr>
        <p:spPr>
          <a:xfrm>
            <a:off x="2847328" y="3666059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511" name="Google Shape;511;p45"/>
          <p:cNvSpPr txBox="1"/>
          <p:nvPr>
            <p:ph idx="16" type="body"/>
          </p:nvPr>
        </p:nvSpPr>
        <p:spPr>
          <a:xfrm>
            <a:off x="2847328" y="4434988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2" name="Google Shape;512;p45"/>
          <p:cNvSpPr/>
          <p:nvPr>
            <p:ph idx="17" type="pic"/>
          </p:nvPr>
        </p:nvSpPr>
        <p:spPr>
          <a:xfrm>
            <a:off x="2847328" y="2548102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513" name="Google Shape;513;p45"/>
          <p:cNvSpPr txBox="1"/>
          <p:nvPr>
            <p:ph idx="18" type="body"/>
          </p:nvPr>
        </p:nvSpPr>
        <p:spPr>
          <a:xfrm>
            <a:off x="2847328" y="3317032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4" name="Google Shape;514;p45"/>
          <p:cNvSpPr/>
          <p:nvPr>
            <p:ph idx="19" type="pic"/>
          </p:nvPr>
        </p:nvSpPr>
        <p:spPr>
          <a:xfrm>
            <a:off x="3998394" y="3666059"/>
            <a:ext cx="974700" cy="96012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5A5A5"/>
          </a:solidFill>
          <a:ln>
            <a:noFill/>
          </a:ln>
        </p:spPr>
      </p:sp>
      <p:sp>
        <p:nvSpPr>
          <p:cNvPr id="515" name="Google Shape;515;p45"/>
          <p:cNvSpPr txBox="1"/>
          <p:nvPr>
            <p:ph idx="20" type="body"/>
          </p:nvPr>
        </p:nvSpPr>
        <p:spPr>
          <a:xfrm>
            <a:off x="3998394" y="4434988"/>
            <a:ext cx="974700" cy="191190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anchorCtr="0" anchor="ctr" bIns="68575" lIns="68575" spcFirstLastPara="1" rIns="67500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entury Gothic"/>
              <a:buNone/>
              <a:defRPr sz="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8" name="Google Shape;518;p46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519" name="Google Shape;519;p46"/>
          <p:cNvGrpSpPr/>
          <p:nvPr/>
        </p:nvGrpSpPr>
        <p:grpSpPr>
          <a:xfrm>
            <a:off x="4104800" y="4733317"/>
            <a:ext cx="934402" cy="118824"/>
            <a:chOff x="9391651" y="6282583"/>
            <a:chExt cx="1245869" cy="158432"/>
          </a:xfrm>
        </p:grpSpPr>
        <p:sp>
          <p:nvSpPr>
            <p:cNvPr id="520" name="Google Shape;520;p46"/>
            <p:cNvSpPr/>
            <p:nvPr/>
          </p:nvSpPr>
          <p:spPr>
            <a:xfrm>
              <a:off x="10538460" y="6283853"/>
              <a:ext cx="99060" cy="146050"/>
            </a:xfrm>
            <a:custGeom>
              <a:rect b="b" l="l" r="r" t="t"/>
              <a:pathLst>
                <a:path extrusionOk="0" h="146050" w="99060">
                  <a:moveTo>
                    <a:pt x="0" y="0"/>
                  </a:moveTo>
                  <a:lnTo>
                    <a:pt x="40640" y="0"/>
                  </a:lnTo>
                  <a:lnTo>
                    <a:pt x="99060" y="58420"/>
                  </a:lnTo>
                  <a:cubicBezTo>
                    <a:pt x="99060" y="68580"/>
                    <a:pt x="99060" y="74930"/>
                    <a:pt x="99060" y="87630"/>
                  </a:cubicBezTo>
                  <a:lnTo>
                    <a:pt x="40640" y="146050"/>
                  </a:lnTo>
                  <a:lnTo>
                    <a:pt x="0" y="146050"/>
                  </a:lnTo>
                  <a:lnTo>
                    <a:pt x="0" y="135890"/>
                  </a:lnTo>
                  <a:lnTo>
                    <a:pt x="59690" y="76200"/>
                  </a:lnTo>
                  <a:cubicBezTo>
                    <a:pt x="59690" y="73660"/>
                    <a:pt x="59690" y="72390"/>
                    <a:pt x="59690" y="69850"/>
                  </a:cubicBezTo>
                  <a:lnTo>
                    <a:pt x="0" y="10160"/>
                  </a:lnTo>
                  <a:close/>
                </a:path>
              </a:pathLst>
            </a:custGeom>
            <a:solidFill>
              <a:srgbClr val="17303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035"/>
                </a:buClr>
                <a:buSzPts val="100"/>
                <a:buFont typeface="Arial"/>
                <a:buNone/>
              </a:pPr>
              <a:r>
                <a:rPr b="0" i="0" lang="fr" sz="100" u="none" cap="none" strike="noStrike">
                  <a:solidFill>
                    <a:srgbClr val="17303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100"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9391651" y="6282583"/>
              <a:ext cx="36830" cy="146050"/>
            </a:xfrm>
            <a:custGeom>
              <a:rect b="b" l="l" r="r" t="t"/>
              <a:pathLst>
                <a:path extrusionOk="0" h="146050" w="36830">
                  <a:moveTo>
                    <a:pt x="0" y="0"/>
                  </a:moveTo>
                  <a:lnTo>
                    <a:pt x="16510" y="0"/>
                  </a:lnTo>
                  <a:cubicBezTo>
                    <a:pt x="24130" y="7620"/>
                    <a:pt x="29210" y="12700"/>
                    <a:pt x="36830" y="20320"/>
                  </a:cubicBezTo>
                  <a:lnTo>
                    <a:pt x="36830" y="125730"/>
                  </a:lnTo>
                  <a:cubicBezTo>
                    <a:pt x="29210" y="133350"/>
                    <a:pt x="24130" y="138430"/>
                    <a:pt x="16510" y="146050"/>
                  </a:cubicBezTo>
                  <a:lnTo>
                    <a:pt x="0" y="146050"/>
                  </a:lnTo>
                  <a:close/>
                </a:path>
              </a:pathLst>
            </a:custGeom>
            <a:solidFill>
              <a:srgbClr val="17303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035"/>
                </a:buClr>
                <a:buSzPts val="100"/>
                <a:buFont typeface="Arial"/>
                <a:buNone/>
              </a:pPr>
              <a:r>
                <a:rPr b="0" i="0" lang="fr" sz="100" u="none" cap="none" strike="noStrike">
                  <a:solidFill>
                    <a:srgbClr val="17303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100"/>
            </a:p>
          </p:txBody>
        </p:sp>
        <p:sp>
          <p:nvSpPr>
            <p:cNvPr id="522" name="Google Shape;522;p46"/>
            <p:cNvSpPr txBox="1"/>
            <p:nvPr/>
          </p:nvSpPr>
          <p:spPr>
            <a:xfrm>
              <a:off x="9490072" y="6282583"/>
              <a:ext cx="1048388" cy="158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035"/>
                </a:buClr>
                <a:buSzPts val="700"/>
                <a:buFont typeface="Arial"/>
                <a:buNone/>
              </a:pPr>
              <a:r>
                <a:rPr b="0" i="0" lang="fr" sz="700" u="none" cap="none" strike="noStrike">
                  <a:solidFill>
                    <a:srgbClr val="173035"/>
                  </a:solidFill>
                  <a:latin typeface="Arial"/>
                  <a:ea typeface="Arial"/>
                  <a:cs typeface="Arial"/>
                  <a:sym typeface="Arial"/>
                </a:rPr>
                <a:t>CONFIDENTIAL</a:t>
              </a:r>
              <a:endParaRPr sz="1100"/>
            </a:p>
          </p:txBody>
        </p:sp>
      </p:grpSp>
      <p:sp>
        <p:nvSpPr>
          <p:cNvPr id="523" name="Google Shape;523;p46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7"/>
          <p:cNvSpPr txBox="1"/>
          <p:nvPr>
            <p:ph idx="1" type="body"/>
          </p:nvPr>
        </p:nvSpPr>
        <p:spPr>
          <a:xfrm>
            <a:off x="467916" y="1196651"/>
            <a:ext cx="8208169" cy="34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6" name="Google Shape;526;p47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7" name="Google Shape;527;p47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8" name="Google Shape;528;p47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8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1" name="Google Shape;531;p48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32" name="Google Shape;532;p48"/>
          <p:cNvSpPr txBox="1"/>
          <p:nvPr>
            <p:ph idx="1" type="body"/>
          </p:nvPr>
        </p:nvSpPr>
        <p:spPr>
          <a:xfrm>
            <a:off x="472645" y="1437085"/>
            <a:ext cx="4104085" cy="11346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Font typeface="Century Gothic"/>
              <a:buNone/>
              <a:defRPr sz="11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48"/>
          <p:cNvSpPr txBox="1"/>
          <p:nvPr>
            <p:ph type="title"/>
          </p:nvPr>
        </p:nvSpPr>
        <p:spPr>
          <a:xfrm>
            <a:off x="472271" y="358397"/>
            <a:ext cx="4099730" cy="671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2500"/>
              <a:buFont typeface="Century Gothic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4" name="Google Shape;534;p48"/>
          <p:cNvSpPr/>
          <p:nvPr>
            <p:ph idx="2" type="chart"/>
          </p:nvPr>
        </p:nvSpPr>
        <p:spPr>
          <a:xfrm>
            <a:off x="4691063" y="1031081"/>
            <a:ext cx="3985022" cy="3593306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Century Gothic"/>
              <a:buNone/>
              <a:defRPr b="0" i="0" sz="11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5" name="Google Shape;535;p48"/>
          <p:cNvSpPr txBox="1"/>
          <p:nvPr>
            <p:ph idx="3" type="body"/>
          </p:nvPr>
        </p:nvSpPr>
        <p:spPr>
          <a:xfrm>
            <a:off x="467915" y="3915866"/>
            <a:ext cx="4104085" cy="70979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Font typeface="Century Gothic"/>
              <a:buNone/>
              <a:defRPr sz="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48"/>
          <p:cNvSpPr/>
          <p:nvPr>
            <p:ph idx="4" type="body"/>
          </p:nvPr>
        </p:nvSpPr>
        <p:spPr>
          <a:xfrm rot="5400000">
            <a:off x="1012941" y="2335142"/>
            <a:ext cx="237600" cy="1165725"/>
          </a:xfrm>
          <a:prstGeom prst="snip1Rect">
            <a:avLst>
              <a:gd fmla="val 16667" name="adj"/>
            </a:avLst>
          </a:prstGeom>
          <a:solidFill>
            <a:srgbClr val="173035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537" name="Google Shape;537;p48"/>
          <p:cNvSpPr txBox="1"/>
          <p:nvPr/>
        </p:nvSpPr>
        <p:spPr>
          <a:xfrm>
            <a:off x="548869" y="2799188"/>
            <a:ext cx="1145925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0500" spcFirstLastPara="1" rIns="0" wrap="square" tIns="540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Century Gothic"/>
              <a:buNone/>
            </a:pPr>
            <a:r>
              <a:rPr b="0" i="0" lang="fr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  <a:endParaRPr sz="1100"/>
          </a:p>
        </p:txBody>
      </p:sp>
      <p:sp>
        <p:nvSpPr>
          <p:cNvPr id="538" name="Google Shape;538;p48"/>
          <p:cNvSpPr/>
          <p:nvPr>
            <p:ph idx="5" type="body"/>
          </p:nvPr>
        </p:nvSpPr>
        <p:spPr>
          <a:xfrm rot="5400000">
            <a:off x="1131443" y="2559148"/>
            <a:ext cx="237600" cy="1402730"/>
          </a:xfrm>
          <a:prstGeom prst="snip1Rect">
            <a:avLst>
              <a:gd fmla="val 16667" name="adj"/>
            </a:avLst>
          </a:prstGeom>
          <a:solidFill>
            <a:srgbClr val="173035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539" name="Google Shape;539;p48"/>
          <p:cNvSpPr txBox="1"/>
          <p:nvPr/>
        </p:nvSpPr>
        <p:spPr>
          <a:xfrm>
            <a:off x="548867" y="3141696"/>
            <a:ext cx="1382929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0500" spcFirstLastPara="1" rIns="0" wrap="square" tIns="540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Century Gothic"/>
              <a:buNone/>
            </a:pPr>
            <a:r>
              <a:rPr b="0" i="0" lang="fr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  <a:endParaRPr sz="1100"/>
          </a:p>
        </p:txBody>
      </p:sp>
      <p:sp>
        <p:nvSpPr>
          <p:cNvPr id="540" name="Google Shape;540;p48"/>
          <p:cNvSpPr/>
          <p:nvPr>
            <p:ph idx="6" type="body"/>
          </p:nvPr>
        </p:nvSpPr>
        <p:spPr>
          <a:xfrm rot="5400000">
            <a:off x="1547461" y="2485638"/>
            <a:ext cx="237600" cy="2234766"/>
          </a:xfrm>
          <a:prstGeom prst="snip1Rect">
            <a:avLst>
              <a:gd fmla="val 16667" name="adj"/>
            </a:avLst>
          </a:prstGeom>
          <a:solidFill>
            <a:srgbClr val="00C887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541" name="Google Shape;541;p48"/>
          <p:cNvSpPr txBox="1"/>
          <p:nvPr/>
        </p:nvSpPr>
        <p:spPr>
          <a:xfrm>
            <a:off x="548873" y="3484214"/>
            <a:ext cx="2214966" cy="2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0500" spcFirstLastPara="1" rIns="0" wrap="square" tIns="540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Century Gothic"/>
              <a:buNone/>
            </a:pPr>
            <a:r>
              <a:rPr b="0" i="0" lang="fr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20XX</a:t>
            </a:r>
            <a:endParaRPr sz="1100"/>
          </a:p>
        </p:txBody>
      </p:sp>
      <p:sp>
        <p:nvSpPr>
          <p:cNvPr id="542" name="Google Shape;542;p48"/>
          <p:cNvSpPr txBox="1"/>
          <p:nvPr>
            <p:ph idx="7" type="body"/>
          </p:nvPr>
        </p:nvSpPr>
        <p:spPr>
          <a:xfrm>
            <a:off x="2904036" y="3491366"/>
            <a:ext cx="5400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135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Century Gothic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857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Content x5">
  <p:cSld name="Box Content x5">
    <p:bg>
      <p:bgPr>
        <a:solidFill>
          <a:schemeClr val="lt2">
            <a:alpha val="98823"/>
          </a:schemeClr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9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5" name="Google Shape;545;p49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6" name="Google Shape;546;p49"/>
          <p:cNvSpPr txBox="1"/>
          <p:nvPr>
            <p:ph idx="1" type="body"/>
          </p:nvPr>
        </p:nvSpPr>
        <p:spPr>
          <a:xfrm>
            <a:off x="467916" y="2571751"/>
            <a:ext cx="1463418" cy="1139639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900"/>
              <a:buFont typeface="Century Gothic"/>
              <a:buNone/>
              <a:defRPr sz="12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49"/>
          <p:cNvSpPr txBox="1"/>
          <p:nvPr>
            <p:ph idx="2" type="body"/>
          </p:nvPr>
        </p:nvSpPr>
        <p:spPr>
          <a:xfrm>
            <a:off x="467916" y="1835267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49"/>
          <p:cNvSpPr txBox="1"/>
          <p:nvPr>
            <p:ph idx="3" type="body"/>
          </p:nvPr>
        </p:nvSpPr>
        <p:spPr>
          <a:xfrm>
            <a:off x="2155510" y="2571751"/>
            <a:ext cx="1463418" cy="1139639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900"/>
              <a:buFont typeface="Century Gothic"/>
              <a:buNone/>
              <a:defRPr sz="12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9" name="Google Shape;549;p49"/>
          <p:cNvSpPr txBox="1"/>
          <p:nvPr>
            <p:ph idx="4" type="body"/>
          </p:nvPr>
        </p:nvSpPr>
        <p:spPr>
          <a:xfrm>
            <a:off x="2155511" y="1835267"/>
            <a:ext cx="277720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0" name="Google Shape;550;p49"/>
          <p:cNvSpPr txBox="1"/>
          <p:nvPr>
            <p:ph idx="5" type="body"/>
          </p:nvPr>
        </p:nvSpPr>
        <p:spPr>
          <a:xfrm>
            <a:off x="3843105" y="2571751"/>
            <a:ext cx="1463418" cy="1139639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900"/>
              <a:buFont typeface="Century Gothic"/>
              <a:buNone/>
              <a:defRPr sz="12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p49"/>
          <p:cNvSpPr txBox="1"/>
          <p:nvPr>
            <p:ph idx="6" type="body"/>
          </p:nvPr>
        </p:nvSpPr>
        <p:spPr>
          <a:xfrm>
            <a:off x="3843105" y="1835267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2" name="Google Shape;552;p49"/>
          <p:cNvSpPr txBox="1"/>
          <p:nvPr>
            <p:ph idx="7" type="body"/>
          </p:nvPr>
        </p:nvSpPr>
        <p:spPr>
          <a:xfrm>
            <a:off x="5530700" y="2571751"/>
            <a:ext cx="1463418" cy="1139639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900"/>
              <a:buFont typeface="Century Gothic"/>
              <a:buNone/>
              <a:defRPr sz="12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3" name="Google Shape;553;p49"/>
          <p:cNvSpPr txBox="1"/>
          <p:nvPr>
            <p:ph idx="8" type="body"/>
          </p:nvPr>
        </p:nvSpPr>
        <p:spPr>
          <a:xfrm>
            <a:off x="5530700" y="1835267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4" name="Google Shape;554;p49"/>
          <p:cNvSpPr txBox="1"/>
          <p:nvPr>
            <p:ph idx="9" type="body"/>
          </p:nvPr>
        </p:nvSpPr>
        <p:spPr>
          <a:xfrm>
            <a:off x="7218294" y="2571751"/>
            <a:ext cx="1463418" cy="1139639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900"/>
              <a:buFont typeface="Century Gothic"/>
              <a:buNone/>
              <a:defRPr sz="12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5" name="Google Shape;555;p49"/>
          <p:cNvSpPr txBox="1"/>
          <p:nvPr>
            <p:ph idx="13" type="body"/>
          </p:nvPr>
        </p:nvSpPr>
        <p:spPr>
          <a:xfrm>
            <a:off x="7218294" y="1835267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6" name="Google Shape;556;p49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Content x8">
  <p:cSld name="Box Content x8">
    <p:bg>
      <p:bgPr>
        <a:solidFill>
          <a:schemeClr val="lt2">
            <a:alpha val="98823"/>
          </a:schemeClr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0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59" name="Google Shape;559;p50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0" name="Google Shape;560;p50"/>
          <p:cNvSpPr txBox="1"/>
          <p:nvPr>
            <p:ph idx="1" type="body"/>
          </p:nvPr>
        </p:nvSpPr>
        <p:spPr>
          <a:xfrm>
            <a:off x="467916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1" name="Google Shape;561;p50"/>
          <p:cNvSpPr txBox="1"/>
          <p:nvPr>
            <p:ph idx="2" type="body"/>
          </p:nvPr>
        </p:nvSpPr>
        <p:spPr>
          <a:xfrm>
            <a:off x="467916" y="1183180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2" name="Google Shape;562;p50"/>
          <p:cNvSpPr txBox="1"/>
          <p:nvPr>
            <p:ph idx="3" type="body"/>
          </p:nvPr>
        </p:nvSpPr>
        <p:spPr>
          <a:xfrm>
            <a:off x="2618855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p50"/>
          <p:cNvSpPr txBox="1"/>
          <p:nvPr>
            <p:ph idx="4" type="body"/>
          </p:nvPr>
        </p:nvSpPr>
        <p:spPr>
          <a:xfrm>
            <a:off x="4769793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p50"/>
          <p:cNvSpPr txBox="1"/>
          <p:nvPr>
            <p:ph idx="5" type="body"/>
          </p:nvPr>
        </p:nvSpPr>
        <p:spPr>
          <a:xfrm>
            <a:off x="6920731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50"/>
          <p:cNvSpPr txBox="1"/>
          <p:nvPr>
            <p:ph idx="6" type="body"/>
          </p:nvPr>
        </p:nvSpPr>
        <p:spPr>
          <a:xfrm>
            <a:off x="2618855" y="1183180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6" name="Google Shape;566;p50"/>
          <p:cNvSpPr txBox="1"/>
          <p:nvPr>
            <p:ph idx="7" type="body"/>
          </p:nvPr>
        </p:nvSpPr>
        <p:spPr>
          <a:xfrm>
            <a:off x="4769793" y="1183180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7" name="Google Shape;567;p50"/>
          <p:cNvSpPr txBox="1"/>
          <p:nvPr>
            <p:ph idx="8" type="body"/>
          </p:nvPr>
        </p:nvSpPr>
        <p:spPr>
          <a:xfrm>
            <a:off x="6920731" y="1183180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8" name="Google Shape;568;p50"/>
          <p:cNvSpPr txBox="1"/>
          <p:nvPr>
            <p:ph idx="9" type="body"/>
          </p:nvPr>
        </p:nvSpPr>
        <p:spPr>
          <a:xfrm>
            <a:off x="467916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9" name="Google Shape;569;p50"/>
          <p:cNvSpPr txBox="1"/>
          <p:nvPr>
            <p:ph idx="13" type="body"/>
          </p:nvPr>
        </p:nvSpPr>
        <p:spPr>
          <a:xfrm>
            <a:off x="467916" y="3029069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0" name="Google Shape;570;p50"/>
          <p:cNvSpPr txBox="1"/>
          <p:nvPr>
            <p:ph idx="14" type="body"/>
          </p:nvPr>
        </p:nvSpPr>
        <p:spPr>
          <a:xfrm>
            <a:off x="2618855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1" name="Google Shape;571;p50"/>
          <p:cNvSpPr txBox="1"/>
          <p:nvPr>
            <p:ph idx="15" type="body"/>
          </p:nvPr>
        </p:nvSpPr>
        <p:spPr>
          <a:xfrm>
            <a:off x="4769793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2" name="Google Shape;572;p50"/>
          <p:cNvSpPr txBox="1"/>
          <p:nvPr>
            <p:ph idx="16" type="body"/>
          </p:nvPr>
        </p:nvSpPr>
        <p:spPr>
          <a:xfrm>
            <a:off x="6920731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3" name="Google Shape;573;p50"/>
          <p:cNvSpPr txBox="1"/>
          <p:nvPr>
            <p:ph idx="17" type="body"/>
          </p:nvPr>
        </p:nvSpPr>
        <p:spPr>
          <a:xfrm>
            <a:off x="2618855" y="3029069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4" name="Google Shape;574;p50"/>
          <p:cNvSpPr txBox="1"/>
          <p:nvPr>
            <p:ph idx="18" type="body"/>
          </p:nvPr>
        </p:nvSpPr>
        <p:spPr>
          <a:xfrm>
            <a:off x="4769793" y="3029069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5" name="Google Shape;575;p50"/>
          <p:cNvSpPr txBox="1"/>
          <p:nvPr>
            <p:ph idx="19" type="body"/>
          </p:nvPr>
        </p:nvSpPr>
        <p:spPr>
          <a:xfrm>
            <a:off x="6920731" y="3029069"/>
            <a:ext cx="212799" cy="516192"/>
          </a:xfrm>
          <a:prstGeom prst="rect">
            <a:avLst/>
          </a:prstGeom>
          <a:noFill/>
          <a:ln>
            <a:noFill/>
          </a:ln>
        </p:spPr>
        <p:txBody>
          <a:bodyPr anchorCtr="0" anchor="b" bIns="54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b="0" i="0" sz="30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6" name="Google Shape;576;p50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Content x8 icon">
  <p:cSld name="Box Content x8 icon">
    <p:bg>
      <p:bgPr>
        <a:solidFill>
          <a:schemeClr val="lt2">
            <a:alpha val="98823"/>
          </a:schemeClr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1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9" name="Google Shape;579;p51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0" name="Google Shape;580;p51"/>
          <p:cNvSpPr txBox="1"/>
          <p:nvPr>
            <p:ph idx="1" type="body"/>
          </p:nvPr>
        </p:nvSpPr>
        <p:spPr>
          <a:xfrm>
            <a:off x="467916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1" name="Google Shape;581;p51"/>
          <p:cNvSpPr txBox="1"/>
          <p:nvPr>
            <p:ph idx="2" type="body"/>
          </p:nvPr>
        </p:nvSpPr>
        <p:spPr>
          <a:xfrm>
            <a:off x="2618855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2" name="Google Shape;582;p51"/>
          <p:cNvSpPr txBox="1"/>
          <p:nvPr>
            <p:ph idx="3" type="body"/>
          </p:nvPr>
        </p:nvSpPr>
        <p:spPr>
          <a:xfrm>
            <a:off x="4769793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51"/>
          <p:cNvSpPr txBox="1"/>
          <p:nvPr>
            <p:ph idx="4" type="body"/>
          </p:nvPr>
        </p:nvSpPr>
        <p:spPr>
          <a:xfrm>
            <a:off x="6920731" y="1699372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51"/>
          <p:cNvSpPr txBox="1"/>
          <p:nvPr>
            <p:ph idx="5" type="body"/>
          </p:nvPr>
        </p:nvSpPr>
        <p:spPr>
          <a:xfrm>
            <a:off x="467916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51"/>
          <p:cNvSpPr txBox="1"/>
          <p:nvPr>
            <p:ph idx="6" type="body"/>
          </p:nvPr>
        </p:nvSpPr>
        <p:spPr>
          <a:xfrm>
            <a:off x="2618855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51"/>
          <p:cNvSpPr txBox="1"/>
          <p:nvPr>
            <p:ph idx="7" type="body"/>
          </p:nvPr>
        </p:nvSpPr>
        <p:spPr>
          <a:xfrm>
            <a:off x="4769793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51"/>
          <p:cNvSpPr txBox="1"/>
          <p:nvPr>
            <p:ph idx="8" type="body"/>
          </p:nvPr>
        </p:nvSpPr>
        <p:spPr>
          <a:xfrm>
            <a:off x="6920731" y="3545261"/>
            <a:ext cx="1755354" cy="1079126"/>
          </a:xfrm>
          <a:prstGeom prst="rect">
            <a:avLst/>
          </a:prstGeom>
          <a:solidFill>
            <a:srgbClr val="E1F6E9"/>
          </a:solidFill>
          <a:ln>
            <a:noFill/>
          </a:ln>
          <a:effectLst>
            <a:outerShdw rotWithShape="0" algn="r" dir="10800000" dist="38100">
              <a:srgbClr val="173035"/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7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51"/>
          <p:cNvSpPr/>
          <p:nvPr>
            <p:ph idx="9" type="pic"/>
          </p:nvPr>
        </p:nvSpPr>
        <p:spPr>
          <a:xfrm>
            <a:off x="467916" y="1280517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51"/>
          <p:cNvSpPr/>
          <p:nvPr>
            <p:ph idx="13" type="pic"/>
          </p:nvPr>
        </p:nvSpPr>
        <p:spPr>
          <a:xfrm>
            <a:off x="2618855" y="1280517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p51"/>
          <p:cNvSpPr/>
          <p:nvPr>
            <p:ph idx="14" type="pic"/>
          </p:nvPr>
        </p:nvSpPr>
        <p:spPr>
          <a:xfrm>
            <a:off x="4769793" y="1280517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91" name="Google Shape;591;p51"/>
          <p:cNvSpPr/>
          <p:nvPr>
            <p:ph idx="15" type="pic"/>
          </p:nvPr>
        </p:nvSpPr>
        <p:spPr>
          <a:xfrm>
            <a:off x="6920731" y="1280517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92" name="Google Shape;592;p51"/>
          <p:cNvSpPr/>
          <p:nvPr>
            <p:ph idx="16" type="pic"/>
          </p:nvPr>
        </p:nvSpPr>
        <p:spPr>
          <a:xfrm>
            <a:off x="467916" y="3129812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51"/>
          <p:cNvSpPr/>
          <p:nvPr>
            <p:ph idx="17" type="pic"/>
          </p:nvPr>
        </p:nvSpPr>
        <p:spPr>
          <a:xfrm>
            <a:off x="2618855" y="3129812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p51"/>
          <p:cNvSpPr/>
          <p:nvPr>
            <p:ph idx="18" type="pic"/>
          </p:nvPr>
        </p:nvSpPr>
        <p:spPr>
          <a:xfrm>
            <a:off x="4769793" y="3129812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p51"/>
          <p:cNvSpPr/>
          <p:nvPr>
            <p:ph idx="19" type="pic"/>
          </p:nvPr>
        </p:nvSpPr>
        <p:spPr>
          <a:xfrm>
            <a:off x="6920731" y="3129812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51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x Content Subhead x3">
  <p:cSld name="Box Content Subhead x3">
    <p:bg>
      <p:bgPr>
        <a:solidFill>
          <a:schemeClr val="lt1">
            <a:alpha val="98823"/>
          </a:schemeClr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2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9" name="Google Shape;599;p52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0" name="Google Shape;600;p52"/>
          <p:cNvSpPr txBox="1"/>
          <p:nvPr>
            <p:ph idx="1" type="body"/>
          </p:nvPr>
        </p:nvSpPr>
        <p:spPr>
          <a:xfrm>
            <a:off x="467916" y="2571750"/>
            <a:ext cx="2179475" cy="20526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800"/>
              <a:buFont typeface="Century Gothic"/>
              <a:buNone/>
              <a:defRPr sz="11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1" name="Google Shape;601;p52"/>
          <p:cNvSpPr txBox="1"/>
          <p:nvPr>
            <p:ph idx="2" type="body"/>
          </p:nvPr>
        </p:nvSpPr>
        <p:spPr>
          <a:xfrm>
            <a:off x="467916" y="1437085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2" name="Google Shape;602;p52"/>
          <p:cNvSpPr txBox="1"/>
          <p:nvPr>
            <p:ph idx="3" type="body"/>
          </p:nvPr>
        </p:nvSpPr>
        <p:spPr>
          <a:xfrm>
            <a:off x="3114024" y="2571750"/>
            <a:ext cx="2179475" cy="20526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800"/>
              <a:buFont typeface="Century Gothic"/>
              <a:buNone/>
              <a:defRPr sz="11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3" name="Google Shape;603;p52"/>
          <p:cNvSpPr txBox="1"/>
          <p:nvPr>
            <p:ph idx="4" type="body"/>
          </p:nvPr>
        </p:nvSpPr>
        <p:spPr>
          <a:xfrm>
            <a:off x="3113838" y="1437085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4" name="Google Shape;604;p52"/>
          <p:cNvSpPr txBox="1"/>
          <p:nvPr>
            <p:ph idx="5" type="body"/>
          </p:nvPr>
        </p:nvSpPr>
        <p:spPr>
          <a:xfrm>
            <a:off x="5760132" y="2571750"/>
            <a:ext cx="2179474" cy="20526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035"/>
              </a:buClr>
              <a:buSzPts val="800"/>
              <a:buFont typeface="Century Gothic"/>
              <a:buNone/>
              <a:defRPr sz="11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5" name="Google Shape;605;p52"/>
          <p:cNvSpPr txBox="1"/>
          <p:nvPr>
            <p:ph idx="6" type="body"/>
          </p:nvPr>
        </p:nvSpPr>
        <p:spPr>
          <a:xfrm>
            <a:off x="5760132" y="1437085"/>
            <a:ext cx="277721" cy="736483"/>
          </a:xfrm>
          <a:prstGeom prst="rect">
            <a:avLst/>
          </a:prstGeom>
          <a:noFill/>
          <a:ln>
            <a:noFill/>
          </a:ln>
        </p:spPr>
        <p:txBody>
          <a:bodyPr anchorCtr="0" anchor="b" bIns="13500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900"/>
              <a:buFont typeface="Century Gothic"/>
              <a:buNone/>
              <a:defRPr b="0" i="0" sz="3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6" name="Google Shape;606;p52"/>
          <p:cNvSpPr txBox="1"/>
          <p:nvPr>
            <p:ph idx="7" type="body"/>
          </p:nvPr>
        </p:nvSpPr>
        <p:spPr>
          <a:xfrm>
            <a:off x="472959" y="2185529"/>
            <a:ext cx="2185107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i="0" sz="1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7" name="Google Shape;607;p52"/>
          <p:cNvSpPr txBox="1"/>
          <p:nvPr>
            <p:ph idx="8" type="body"/>
          </p:nvPr>
        </p:nvSpPr>
        <p:spPr>
          <a:xfrm>
            <a:off x="3111922" y="2185529"/>
            <a:ext cx="2185107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i="0" sz="1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8" name="Google Shape;608;p52"/>
          <p:cNvSpPr txBox="1"/>
          <p:nvPr>
            <p:ph idx="9" type="body"/>
          </p:nvPr>
        </p:nvSpPr>
        <p:spPr>
          <a:xfrm>
            <a:off x="5765074" y="2185529"/>
            <a:ext cx="2185107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i="0" sz="1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9" name="Google Shape;609;p52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Content x2">
  <p:cSld name="Column Content x2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"/>
          <p:cNvSpPr txBox="1"/>
          <p:nvPr>
            <p:ph idx="1" type="body"/>
          </p:nvPr>
        </p:nvSpPr>
        <p:spPr>
          <a:xfrm>
            <a:off x="464735" y="1189653"/>
            <a:ext cx="3977640" cy="34347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2" name="Google Shape;612;p53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3" name="Google Shape;613;p53"/>
          <p:cNvSpPr txBox="1"/>
          <p:nvPr>
            <p:ph idx="2" type="body"/>
          </p:nvPr>
        </p:nvSpPr>
        <p:spPr>
          <a:xfrm>
            <a:off x="4701625" y="1189653"/>
            <a:ext cx="3977640" cy="34347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4" name="Google Shape;614;p53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5" name="Google Shape;615;p53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ubHead">
  <p:cSld name="Content SubHead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4"/>
          <p:cNvSpPr txBox="1"/>
          <p:nvPr>
            <p:ph idx="1" type="body"/>
          </p:nvPr>
        </p:nvSpPr>
        <p:spPr>
          <a:xfrm>
            <a:off x="469853" y="1542763"/>
            <a:ext cx="8206232" cy="316917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8" name="Google Shape;618;p54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9" name="Google Shape;619;p54"/>
          <p:cNvSpPr txBox="1"/>
          <p:nvPr>
            <p:ph idx="2" type="body"/>
          </p:nvPr>
        </p:nvSpPr>
        <p:spPr>
          <a:xfrm>
            <a:off x="471209" y="1175460"/>
            <a:ext cx="8208169" cy="36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400"/>
              <a:buFont typeface="Arial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0" name="Google Shape;620;p54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1" name="Google Shape;621;p54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Content SubHead x4">
  <p:cSld name="Column Content SubHead x4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5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4" name="Google Shape;624;p55"/>
          <p:cNvSpPr txBox="1"/>
          <p:nvPr>
            <p:ph idx="1" type="body"/>
          </p:nvPr>
        </p:nvSpPr>
        <p:spPr>
          <a:xfrm>
            <a:off x="464734" y="1377044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5" name="Google Shape;625;p55"/>
          <p:cNvSpPr txBox="1"/>
          <p:nvPr>
            <p:ph idx="2" type="body"/>
          </p:nvPr>
        </p:nvSpPr>
        <p:spPr>
          <a:xfrm>
            <a:off x="464735" y="1111469"/>
            <a:ext cx="3984059" cy="279871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6" name="Google Shape;626;p55"/>
          <p:cNvSpPr txBox="1"/>
          <p:nvPr>
            <p:ph idx="3" type="body"/>
          </p:nvPr>
        </p:nvSpPr>
        <p:spPr>
          <a:xfrm>
            <a:off x="4690754" y="1377044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7" name="Google Shape;627;p55"/>
          <p:cNvSpPr txBox="1"/>
          <p:nvPr>
            <p:ph idx="4" type="body"/>
          </p:nvPr>
        </p:nvSpPr>
        <p:spPr>
          <a:xfrm>
            <a:off x="4690754" y="1111469"/>
            <a:ext cx="3984059" cy="279871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55"/>
          <p:cNvSpPr txBox="1"/>
          <p:nvPr>
            <p:ph idx="5" type="body"/>
          </p:nvPr>
        </p:nvSpPr>
        <p:spPr>
          <a:xfrm>
            <a:off x="464734" y="3266457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9" name="Google Shape;629;p55"/>
          <p:cNvSpPr txBox="1"/>
          <p:nvPr>
            <p:ph idx="6" type="body"/>
          </p:nvPr>
        </p:nvSpPr>
        <p:spPr>
          <a:xfrm>
            <a:off x="464735" y="3000882"/>
            <a:ext cx="3984059" cy="279871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0" name="Google Shape;630;p55"/>
          <p:cNvSpPr txBox="1"/>
          <p:nvPr>
            <p:ph idx="7" type="body"/>
          </p:nvPr>
        </p:nvSpPr>
        <p:spPr>
          <a:xfrm>
            <a:off x="4690754" y="3266457"/>
            <a:ext cx="3977640" cy="13552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1" name="Google Shape;631;p55"/>
          <p:cNvSpPr txBox="1"/>
          <p:nvPr>
            <p:ph idx="8" type="body"/>
          </p:nvPr>
        </p:nvSpPr>
        <p:spPr>
          <a:xfrm>
            <a:off x="4690754" y="3000882"/>
            <a:ext cx="3984059" cy="279871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67500" wrap="square" tIns="540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55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3" name="Google Shape;633;p55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lumn Content SubHead x3">
  <p:cSld name="1_Column Content SubHead x3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6"/>
          <p:cNvSpPr txBox="1"/>
          <p:nvPr>
            <p:ph idx="1" type="body"/>
          </p:nvPr>
        </p:nvSpPr>
        <p:spPr>
          <a:xfrm>
            <a:off x="472688" y="1824228"/>
            <a:ext cx="2523173" cy="28001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6" name="Google Shape;636;p56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37" name="Google Shape;637;p56"/>
          <p:cNvSpPr txBox="1"/>
          <p:nvPr>
            <p:ph idx="2" type="body"/>
          </p:nvPr>
        </p:nvSpPr>
        <p:spPr>
          <a:xfrm>
            <a:off x="6131210" y="1824228"/>
            <a:ext cx="2523174" cy="28001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8" name="Google Shape;638;p56"/>
          <p:cNvSpPr txBox="1"/>
          <p:nvPr>
            <p:ph idx="3" type="body"/>
          </p:nvPr>
        </p:nvSpPr>
        <p:spPr>
          <a:xfrm>
            <a:off x="3315297" y="1824228"/>
            <a:ext cx="2539186" cy="28001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9" name="Google Shape;639;p56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0" name="Google Shape;640;p56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1" name="Google Shape;641;p56"/>
          <p:cNvSpPr/>
          <p:nvPr>
            <p:ph idx="4" type="body"/>
          </p:nvPr>
        </p:nvSpPr>
        <p:spPr>
          <a:xfrm rot="5400000">
            <a:off x="1595527" y="311632"/>
            <a:ext cx="289649" cy="2544875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42" name="Google Shape;642;p56"/>
          <p:cNvSpPr txBox="1"/>
          <p:nvPr/>
        </p:nvSpPr>
        <p:spPr>
          <a:xfrm>
            <a:off x="467900" y="1439238"/>
            <a:ext cx="2520737" cy="26551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643" name="Google Shape;643;p56"/>
          <p:cNvSpPr/>
          <p:nvPr>
            <p:ph idx="5" type="body"/>
          </p:nvPr>
        </p:nvSpPr>
        <p:spPr>
          <a:xfrm rot="5400000">
            <a:off x="4427175" y="311632"/>
            <a:ext cx="289649" cy="2544875"/>
          </a:xfrm>
          <a:prstGeom prst="snip1Rect">
            <a:avLst>
              <a:gd fmla="val 16667" name="adj"/>
            </a:avLst>
          </a:prstGeom>
          <a:solidFill>
            <a:srgbClr val="173035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44" name="Google Shape;644;p56"/>
          <p:cNvSpPr txBox="1"/>
          <p:nvPr/>
        </p:nvSpPr>
        <p:spPr>
          <a:xfrm>
            <a:off x="3299562" y="1439238"/>
            <a:ext cx="2520737" cy="26551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645" name="Google Shape;645;p56"/>
          <p:cNvSpPr/>
          <p:nvPr>
            <p:ph idx="6" type="body"/>
          </p:nvPr>
        </p:nvSpPr>
        <p:spPr>
          <a:xfrm rot="5400000">
            <a:off x="7258823" y="311632"/>
            <a:ext cx="289649" cy="2544875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46" name="Google Shape;646;p56"/>
          <p:cNvSpPr txBox="1"/>
          <p:nvPr/>
        </p:nvSpPr>
        <p:spPr>
          <a:xfrm>
            <a:off x="6131206" y="1439238"/>
            <a:ext cx="2520737" cy="26551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lumn Content SubHead x6">
  <p:cSld name="3_Column Content SubHead x6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7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49" name="Google Shape;649;p57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0" name="Google Shape;650;p57"/>
          <p:cNvSpPr txBox="1"/>
          <p:nvPr>
            <p:ph idx="1" type="body"/>
          </p:nvPr>
        </p:nvSpPr>
        <p:spPr>
          <a:xfrm>
            <a:off x="472646" y="1377043"/>
            <a:ext cx="2523173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57"/>
          <p:cNvSpPr txBox="1"/>
          <p:nvPr>
            <p:ph idx="2" type="body"/>
          </p:nvPr>
        </p:nvSpPr>
        <p:spPr>
          <a:xfrm>
            <a:off x="6152635" y="1377043"/>
            <a:ext cx="2523174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57"/>
          <p:cNvSpPr txBox="1"/>
          <p:nvPr>
            <p:ph idx="3" type="body"/>
          </p:nvPr>
        </p:nvSpPr>
        <p:spPr>
          <a:xfrm>
            <a:off x="3312911" y="1377043"/>
            <a:ext cx="2539186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p57"/>
          <p:cNvSpPr txBox="1"/>
          <p:nvPr>
            <p:ph idx="4" type="body"/>
          </p:nvPr>
        </p:nvSpPr>
        <p:spPr>
          <a:xfrm>
            <a:off x="472646" y="3257550"/>
            <a:ext cx="2523173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57"/>
          <p:cNvSpPr txBox="1"/>
          <p:nvPr>
            <p:ph idx="5" type="body"/>
          </p:nvPr>
        </p:nvSpPr>
        <p:spPr>
          <a:xfrm>
            <a:off x="6152635" y="3257550"/>
            <a:ext cx="2523174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5" name="Google Shape;655;p57"/>
          <p:cNvSpPr txBox="1"/>
          <p:nvPr>
            <p:ph idx="6" type="body"/>
          </p:nvPr>
        </p:nvSpPr>
        <p:spPr>
          <a:xfrm>
            <a:off x="3312911" y="3257550"/>
            <a:ext cx="2539186" cy="1356632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6" name="Google Shape;656;p57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7" name="Google Shape;657;p57"/>
          <p:cNvSpPr/>
          <p:nvPr>
            <p:ph idx="7" type="body"/>
          </p:nvPr>
        </p:nvSpPr>
        <p:spPr>
          <a:xfrm rot="5400000">
            <a:off x="1588433" y="-26538"/>
            <a:ext cx="289649" cy="2530686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58" name="Google Shape;658;p57"/>
          <p:cNvSpPr txBox="1"/>
          <p:nvPr/>
        </p:nvSpPr>
        <p:spPr>
          <a:xfrm>
            <a:off x="467907" y="1093987"/>
            <a:ext cx="2506548" cy="26551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659" name="Google Shape;659;p57"/>
          <p:cNvSpPr/>
          <p:nvPr>
            <p:ph idx="8" type="body"/>
          </p:nvPr>
        </p:nvSpPr>
        <p:spPr>
          <a:xfrm rot="5400000">
            <a:off x="4448738" y="-26537"/>
            <a:ext cx="264557" cy="2530686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60" name="Google Shape;660;p57"/>
          <p:cNvSpPr txBox="1"/>
          <p:nvPr/>
        </p:nvSpPr>
        <p:spPr>
          <a:xfrm>
            <a:off x="3315673" y="1106533"/>
            <a:ext cx="2508639" cy="2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661" name="Google Shape;661;p57"/>
          <p:cNvSpPr/>
          <p:nvPr>
            <p:ph idx="9" type="body"/>
          </p:nvPr>
        </p:nvSpPr>
        <p:spPr>
          <a:xfrm rot="5400000">
            <a:off x="7275968" y="-26536"/>
            <a:ext cx="264557" cy="2530686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62" name="Google Shape;662;p57"/>
          <p:cNvSpPr txBox="1"/>
          <p:nvPr/>
        </p:nvSpPr>
        <p:spPr>
          <a:xfrm>
            <a:off x="6142892" y="1106533"/>
            <a:ext cx="2508639" cy="2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663" name="Google Shape;663;p57"/>
          <p:cNvSpPr/>
          <p:nvPr>
            <p:ph idx="13" type="body"/>
          </p:nvPr>
        </p:nvSpPr>
        <p:spPr>
          <a:xfrm rot="5400000">
            <a:off x="1600980" y="1849833"/>
            <a:ext cx="264557" cy="2530686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64" name="Google Shape;664;p57"/>
          <p:cNvSpPr txBox="1"/>
          <p:nvPr/>
        </p:nvSpPr>
        <p:spPr>
          <a:xfrm>
            <a:off x="467904" y="2982883"/>
            <a:ext cx="2508639" cy="2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665" name="Google Shape;665;p57"/>
          <p:cNvSpPr/>
          <p:nvPr>
            <p:ph idx="14" type="body"/>
          </p:nvPr>
        </p:nvSpPr>
        <p:spPr>
          <a:xfrm rot="5400000">
            <a:off x="4448739" y="1849834"/>
            <a:ext cx="264557" cy="2530686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66" name="Google Shape;666;p57"/>
          <p:cNvSpPr txBox="1"/>
          <p:nvPr/>
        </p:nvSpPr>
        <p:spPr>
          <a:xfrm>
            <a:off x="3315673" y="2982883"/>
            <a:ext cx="2508639" cy="2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  <p:sp>
        <p:nvSpPr>
          <p:cNvPr id="667" name="Google Shape;667;p57"/>
          <p:cNvSpPr/>
          <p:nvPr>
            <p:ph idx="15" type="body"/>
          </p:nvPr>
        </p:nvSpPr>
        <p:spPr>
          <a:xfrm rot="5400000">
            <a:off x="7275969" y="1849835"/>
            <a:ext cx="264557" cy="2530686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68" name="Google Shape;668;p57"/>
          <p:cNvSpPr txBox="1"/>
          <p:nvPr/>
        </p:nvSpPr>
        <p:spPr>
          <a:xfrm>
            <a:off x="6142892" y="2982883"/>
            <a:ext cx="2508639" cy="2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72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77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+ Image">
  <p:cSld name="1_Content + Image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8"/>
          <p:cNvSpPr/>
          <p:nvPr>
            <p:ph idx="2" type="pic"/>
          </p:nvPr>
        </p:nvSpPr>
        <p:spPr>
          <a:xfrm>
            <a:off x="4701779" y="0"/>
            <a:ext cx="444222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1" name="Google Shape;671;p58"/>
          <p:cNvSpPr txBox="1"/>
          <p:nvPr>
            <p:ph idx="1" type="body"/>
          </p:nvPr>
        </p:nvSpPr>
        <p:spPr>
          <a:xfrm>
            <a:off x="472270" y="1813481"/>
            <a:ext cx="3977640" cy="2810907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sz="11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887"/>
              </a:buClr>
              <a:buSzPts val="900"/>
              <a:buFont typeface="Arial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2" name="Google Shape;672;p58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3" name="Google Shape;673;p58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4" name="Google Shape;674;p58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75" name="Google Shape;675;p58"/>
          <p:cNvSpPr/>
          <p:nvPr>
            <p:ph idx="3" type="body"/>
          </p:nvPr>
        </p:nvSpPr>
        <p:spPr>
          <a:xfrm rot="5400000">
            <a:off x="2326981" y="-407276"/>
            <a:ext cx="264557" cy="3982690"/>
          </a:xfrm>
          <a:prstGeom prst="snip1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76" name="Google Shape;676;p58"/>
          <p:cNvSpPr txBox="1"/>
          <p:nvPr/>
        </p:nvSpPr>
        <p:spPr>
          <a:xfrm>
            <a:off x="467903" y="1451797"/>
            <a:ext cx="3960643" cy="2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2F1E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Sources Footer">
  <p:cSld name="Table with Sources Footer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9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79" name="Google Shape;679;p59"/>
          <p:cNvSpPr/>
          <p:nvPr>
            <p:ph idx="2" type="tbl"/>
          </p:nvPr>
        </p:nvSpPr>
        <p:spPr>
          <a:xfrm>
            <a:off x="472271" y="1062737"/>
            <a:ext cx="8218371" cy="31230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0" name="Google Shape;680;p59"/>
          <p:cNvSpPr txBox="1"/>
          <p:nvPr>
            <p:ph type="title"/>
          </p:nvPr>
        </p:nvSpPr>
        <p:spPr>
          <a:xfrm>
            <a:off x="472271" y="247886"/>
            <a:ext cx="7175435" cy="617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68575" spcFirstLastPara="1" rIns="68575" wrap="square" tIns="8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1" name="Google Shape;681;p59"/>
          <p:cNvSpPr txBox="1"/>
          <p:nvPr>
            <p:ph idx="1" type="body"/>
          </p:nvPr>
        </p:nvSpPr>
        <p:spPr>
          <a:xfrm>
            <a:off x="467915" y="4285067"/>
            <a:ext cx="4104085" cy="34059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Font typeface="Century Gothic"/>
              <a:buNone/>
              <a:defRPr sz="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2" name="Google Shape;682;p59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 Info x4 Image">
  <p:cSld name="Card Info x4 Image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0"/>
          <p:cNvSpPr/>
          <p:nvPr>
            <p:ph idx="1" type="body"/>
          </p:nvPr>
        </p:nvSpPr>
        <p:spPr>
          <a:xfrm rot="5400000">
            <a:off x="446009" y="1949297"/>
            <a:ext cx="2057400" cy="1851660"/>
          </a:xfrm>
          <a:prstGeom prst="snip1Rect">
            <a:avLst>
              <a:gd fmla="val 814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85" name="Google Shape;685;p60"/>
          <p:cNvSpPr txBox="1"/>
          <p:nvPr/>
        </p:nvSpPr>
        <p:spPr>
          <a:xfrm>
            <a:off x="548876" y="1846418"/>
            <a:ext cx="1776279" cy="1982019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567000" spcFirstLastPara="1" rIns="135000" wrap="square" tIns="3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686" name="Google Shape;686;p60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87" name="Google Shape;687;p60"/>
          <p:cNvSpPr/>
          <p:nvPr>
            <p:ph idx="2" type="body"/>
          </p:nvPr>
        </p:nvSpPr>
        <p:spPr>
          <a:xfrm rot="5400000">
            <a:off x="2537857" y="1949297"/>
            <a:ext cx="2057400" cy="1851660"/>
          </a:xfrm>
          <a:prstGeom prst="snip1Rect">
            <a:avLst>
              <a:gd fmla="val 784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88" name="Google Shape;688;p60"/>
          <p:cNvSpPr txBox="1"/>
          <p:nvPr/>
        </p:nvSpPr>
        <p:spPr>
          <a:xfrm>
            <a:off x="2640720" y="1846418"/>
            <a:ext cx="1778992" cy="1984732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567000" spcFirstLastPara="1" rIns="135000" wrap="square" tIns="3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689" name="Google Shape;689;p60"/>
          <p:cNvSpPr/>
          <p:nvPr>
            <p:ph idx="3" type="body"/>
          </p:nvPr>
        </p:nvSpPr>
        <p:spPr>
          <a:xfrm rot="5400000">
            <a:off x="6721555" y="1949297"/>
            <a:ext cx="2057400" cy="1851660"/>
          </a:xfrm>
          <a:prstGeom prst="snip1Rect">
            <a:avLst>
              <a:gd fmla="val 961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90" name="Google Shape;690;p60"/>
          <p:cNvSpPr txBox="1"/>
          <p:nvPr/>
        </p:nvSpPr>
        <p:spPr>
          <a:xfrm>
            <a:off x="6824408" y="1846418"/>
            <a:ext cx="1762669" cy="196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567000" spcFirstLastPara="1" rIns="135000" wrap="square" tIns="3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691" name="Google Shape;691;p60"/>
          <p:cNvSpPr/>
          <p:nvPr>
            <p:ph idx="4" type="body"/>
          </p:nvPr>
        </p:nvSpPr>
        <p:spPr>
          <a:xfrm rot="5400000">
            <a:off x="4629707" y="1949297"/>
            <a:ext cx="2057400" cy="1851660"/>
          </a:xfrm>
          <a:prstGeom prst="snip1Rect">
            <a:avLst>
              <a:gd fmla="val 902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>
              <a:spcBef>
                <a:spcPts val="800"/>
              </a:spcBef>
              <a:spcAft>
                <a:spcPts val="900"/>
              </a:spcAft>
              <a:buNone/>
              <a:defRPr/>
            </a:lvl1pPr>
          </a:lstStyle>
          <a:p/>
        </p:txBody>
      </p:sp>
      <p:sp>
        <p:nvSpPr>
          <p:cNvPr id="692" name="Google Shape;692;p60"/>
          <p:cNvSpPr txBox="1"/>
          <p:nvPr/>
        </p:nvSpPr>
        <p:spPr>
          <a:xfrm>
            <a:off x="4732564" y="1846418"/>
            <a:ext cx="1768113" cy="1973853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567000" spcFirstLastPara="1" rIns="135000" wrap="square" tIns="3779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text styles</a:t>
            </a:r>
            <a:endParaRPr sz="1100"/>
          </a:p>
        </p:txBody>
      </p:sp>
      <p:sp>
        <p:nvSpPr>
          <p:cNvPr id="693" name="Google Shape;693;p60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4" name="Google Shape;694;p60"/>
          <p:cNvSpPr/>
          <p:nvPr>
            <p:ph idx="5" type="pic"/>
          </p:nvPr>
        </p:nvSpPr>
        <p:spPr>
          <a:xfrm>
            <a:off x="709613" y="2004848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695" name="Google Shape;695;p60"/>
          <p:cNvSpPr/>
          <p:nvPr>
            <p:ph idx="6" type="pic"/>
          </p:nvPr>
        </p:nvSpPr>
        <p:spPr>
          <a:xfrm>
            <a:off x="4881169" y="2004848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696" name="Google Shape;696;p60"/>
          <p:cNvSpPr/>
          <p:nvPr>
            <p:ph idx="7" type="pic"/>
          </p:nvPr>
        </p:nvSpPr>
        <p:spPr>
          <a:xfrm>
            <a:off x="2785931" y="2004848"/>
            <a:ext cx="311944" cy="313135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60"/>
          <p:cNvSpPr/>
          <p:nvPr>
            <p:ph idx="8" type="pic"/>
          </p:nvPr>
        </p:nvSpPr>
        <p:spPr>
          <a:xfrm>
            <a:off x="6957488" y="2004848"/>
            <a:ext cx="311944" cy="3131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Bar">
  <p:cSld name="Split Bar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1"/>
          <p:cNvSpPr txBox="1"/>
          <p:nvPr>
            <p:ph idx="1" type="body"/>
          </p:nvPr>
        </p:nvSpPr>
        <p:spPr>
          <a:xfrm>
            <a:off x="464735" y="1189653"/>
            <a:ext cx="3977640" cy="34347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0" name="Google Shape;700;p61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01" name="Google Shape;701;p61"/>
          <p:cNvSpPr txBox="1"/>
          <p:nvPr>
            <p:ph idx="2" type="body"/>
          </p:nvPr>
        </p:nvSpPr>
        <p:spPr>
          <a:xfrm>
            <a:off x="4701625" y="1189653"/>
            <a:ext cx="3977640" cy="34347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2" name="Google Shape;702;p61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3" name="Google Shape;703;p61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4" name="Google Shape;704;p61"/>
          <p:cNvSpPr txBox="1"/>
          <p:nvPr/>
        </p:nvSpPr>
        <p:spPr>
          <a:xfrm>
            <a:off x="4567844" y="1329680"/>
            <a:ext cx="10800" cy="3154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00"/>
              <a:buFont typeface="Arial"/>
              <a:buNone/>
            </a:pPr>
            <a:r>
              <a:rPr b="0" i="0" lang="fr" sz="1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Bloc 2">
  <p:cSld name="Split Bloc 2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2"/>
          <p:cNvSpPr/>
          <p:nvPr/>
        </p:nvSpPr>
        <p:spPr>
          <a:xfrm rot="5400000">
            <a:off x="4860934" y="931708"/>
            <a:ext cx="3676241" cy="3994866"/>
          </a:xfrm>
          <a:prstGeom prst="snip1Rect">
            <a:avLst>
              <a:gd fmla="val 441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62"/>
          <p:cNvSpPr txBox="1"/>
          <p:nvPr>
            <p:ph idx="1" type="body"/>
          </p:nvPr>
        </p:nvSpPr>
        <p:spPr>
          <a:xfrm>
            <a:off x="5722335" y="1605689"/>
            <a:ext cx="2861810" cy="6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None/>
              <a:defRPr b="0" sz="12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8" name="Google Shape;708;p62"/>
          <p:cNvSpPr txBox="1"/>
          <p:nvPr>
            <p:ph idx="2" type="body"/>
          </p:nvPr>
        </p:nvSpPr>
        <p:spPr>
          <a:xfrm>
            <a:off x="5722335" y="2462415"/>
            <a:ext cx="2861810" cy="6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None/>
              <a:defRPr b="0" sz="12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9" name="Google Shape;709;p62"/>
          <p:cNvSpPr txBox="1"/>
          <p:nvPr>
            <p:ph idx="3" type="body"/>
          </p:nvPr>
        </p:nvSpPr>
        <p:spPr>
          <a:xfrm>
            <a:off x="5722335" y="3319141"/>
            <a:ext cx="2861810" cy="6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7500" spcFirstLastPara="1" rIns="67500" wrap="square" tIns="685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None/>
              <a:defRPr b="0" sz="1200">
                <a:solidFill>
                  <a:srgbClr val="E1F6E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p62"/>
          <p:cNvSpPr txBox="1"/>
          <p:nvPr>
            <p:ph idx="4" type="body"/>
          </p:nvPr>
        </p:nvSpPr>
        <p:spPr>
          <a:xfrm>
            <a:off x="472272" y="1091020"/>
            <a:ext cx="3994866" cy="3676242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entury Gothic"/>
              <a:buNone/>
              <a:defRPr sz="18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entury Gothic"/>
              <a:buNone/>
              <a:defRPr sz="14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entury Gothic"/>
              <a:buNone/>
              <a:defRPr sz="12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1" name="Google Shape;711;p62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quare">
  <p:cSld name="Text + Square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3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14" name="Google Shape;714;p63"/>
          <p:cNvSpPr txBox="1"/>
          <p:nvPr>
            <p:ph idx="1" type="body"/>
          </p:nvPr>
        </p:nvSpPr>
        <p:spPr>
          <a:xfrm>
            <a:off x="472272" y="1437085"/>
            <a:ext cx="3158434" cy="350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entury Gothic"/>
              <a:buNone/>
              <a:defRPr b="0" i="0" sz="14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Font typeface="Arial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5" name="Google Shape;715;p63"/>
          <p:cNvSpPr/>
          <p:nvPr/>
        </p:nvSpPr>
        <p:spPr>
          <a:xfrm rot="5400000">
            <a:off x="4809136" y="1000125"/>
            <a:ext cx="3862592" cy="3862592"/>
          </a:xfrm>
          <a:prstGeom prst="snip1Rect">
            <a:avLst>
              <a:gd fmla="val 8381" name="adj"/>
            </a:avLst>
          </a:prstGeom>
          <a:solidFill>
            <a:srgbClr val="00C88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63"/>
          <p:cNvSpPr/>
          <p:nvPr/>
        </p:nvSpPr>
        <p:spPr>
          <a:xfrm rot="5400000">
            <a:off x="3410374" y="2859472"/>
            <a:ext cx="1283904" cy="1283904"/>
          </a:xfrm>
          <a:prstGeom prst="snip1Rect">
            <a:avLst>
              <a:gd fmla="val 11029" name="adj"/>
            </a:avLst>
          </a:prstGeom>
          <a:solidFill>
            <a:srgbClr val="0F1E2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63"/>
          <p:cNvSpPr txBox="1"/>
          <p:nvPr>
            <p:ph idx="2" type="body"/>
          </p:nvPr>
        </p:nvSpPr>
        <p:spPr>
          <a:xfrm>
            <a:off x="4834258" y="2493893"/>
            <a:ext cx="3812349" cy="875057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8" name="Google Shape;718;p63"/>
          <p:cNvSpPr txBox="1"/>
          <p:nvPr>
            <p:ph idx="3" type="body"/>
          </p:nvPr>
        </p:nvSpPr>
        <p:spPr>
          <a:xfrm>
            <a:off x="3410374" y="3063895"/>
            <a:ext cx="1283904" cy="875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9" name="Google Shape;719;p63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890">
          <p15:clr>
            <a:srgbClr val="FBAE40"/>
          </p15:clr>
        </p15:guide>
        <p15:guide id="4" orient="horz" pos="63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nning Year" showMasterSp="0">
  <p:cSld name="Planning Year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4"/>
          <p:cNvSpPr txBox="1"/>
          <p:nvPr>
            <p:ph idx="1" type="body"/>
          </p:nvPr>
        </p:nvSpPr>
        <p:spPr>
          <a:xfrm>
            <a:off x="473112" y="313695"/>
            <a:ext cx="7875900" cy="445294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Font typeface="Century Gothic"/>
              <a:buNone/>
              <a:defRPr sz="9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Arial"/>
              <a:buNone/>
              <a:defRPr sz="900">
                <a:solidFill>
                  <a:schemeClr val="lt2"/>
                </a:solidFill>
              </a:defRPr>
            </a:lvl5pPr>
            <a:lvl6pPr indent="-2857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>
                <a:solidFill>
                  <a:schemeClr val="lt2"/>
                </a:solidFill>
              </a:defRPr>
            </a:lvl6pPr>
            <a:lvl7pPr indent="-2857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>
                <a:solidFill>
                  <a:schemeClr val="lt2"/>
                </a:solidFill>
              </a:defRPr>
            </a:lvl7pPr>
            <a:lvl8pPr indent="-2857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>
                <a:solidFill>
                  <a:schemeClr val="lt2"/>
                </a:solidFill>
              </a:defRPr>
            </a:lvl8pPr>
            <a:lvl9pPr indent="-2857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 sz="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22" name="Google Shape;722;p64"/>
          <p:cNvSpPr/>
          <p:nvPr/>
        </p:nvSpPr>
        <p:spPr>
          <a:xfrm>
            <a:off x="1601824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January</a:t>
            </a:r>
            <a:endParaRPr sz="1100"/>
          </a:p>
        </p:txBody>
      </p:sp>
      <p:sp>
        <p:nvSpPr>
          <p:cNvPr id="723" name="Google Shape;723;p64"/>
          <p:cNvSpPr/>
          <p:nvPr/>
        </p:nvSpPr>
        <p:spPr>
          <a:xfrm>
            <a:off x="1601825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64"/>
          <p:cNvSpPr/>
          <p:nvPr/>
        </p:nvSpPr>
        <p:spPr>
          <a:xfrm>
            <a:off x="1740890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64"/>
          <p:cNvSpPr/>
          <p:nvPr/>
        </p:nvSpPr>
        <p:spPr>
          <a:xfrm>
            <a:off x="187900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64"/>
          <p:cNvSpPr/>
          <p:nvPr/>
        </p:nvSpPr>
        <p:spPr>
          <a:xfrm>
            <a:off x="201806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64"/>
          <p:cNvSpPr/>
          <p:nvPr/>
        </p:nvSpPr>
        <p:spPr>
          <a:xfrm>
            <a:off x="2192059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February</a:t>
            </a:r>
            <a:endParaRPr sz="1100"/>
          </a:p>
        </p:txBody>
      </p:sp>
      <p:sp>
        <p:nvSpPr>
          <p:cNvPr id="728" name="Google Shape;728;p64"/>
          <p:cNvSpPr/>
          <p:nvPr/>
        </p:nvSpPr>
        <p:spPr>
          <a:xfrm>
            <a:off x="2192060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64"/>
          <p:cNvSpPr/>
          <p:nvPr/>
        </p:nvSpPr>
        <p:spPr>
          <a:xfrm>
            <a:off x="2331125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64"/>
          <p:cNvSpPr/>
          <p:nvPr/>
        </p:nvSpPr>
        <p:spPr>
          <a:xfrm>
            <a:off x="246923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64"/>
          <p:cNvSpPr/>
          <p:nvPr/>
        </p:nvSpPr>
        <p:spPr>
          <a:xfrm>
            <a:off x="260830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64"/>
          <p:cNvSpPr/>
          <p:nvPr/>
        </p:nvSpPr>
        <p:spPr>
          <a:xfrm>
            <a:off x="2782294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</a:t>
            </a:r>
            <a:endParaRPr sz="1100"/>
          </a:p>
        </p:txBody>
      </p:sp>
      <p:sp>
        <p:nvSpPr>
          <p:cNvPr id="733" name="Google Shape;733;p64"/>
          <p:cNvSpPr/>
          <p:nvPr/>
        </p:nvSpPr>
        <p:spPr>
          <a:xfrm>
            <a:off x="2782295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64"/>
          <p:cNvSpPr/>
          <p:nvPr/>
        </p:nvSpPr>
        <p:spPr>
          <a:xfrm>
            <a:off x="2921360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64"/>
          <p:cNvSpPr/>
          <p:nvPr/>
        </p:nvSpPr>
        <p:spPr>
          <a:xfrm>
            <a:off x="305947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64"/>
          <p:cNvSpPr/>
          <p:nvPr/>
        </p:nvSpPr>
        <p:spPr>
          <a:xfrm>
            <a:off x="319853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64"/>
          <p:cNvSpPr/>
          <p:nvPr/>
        </p:nvSpPr>
        <p:spPr>
          <a:xfrm>
            <a:off x="3372529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</a:t>
            </a:r>
            <a:endParaRPr sz="1100"/>
          </a:p>
        </p:txBody>
      </p:sp>
      <p:sp>
        <p:nvSpPr>
          <p:cNvPr id="738" name="Google Shape;738;p64"/>
          <p:cNvSpPr/>
          <p:nvPr/>
        </p:nvSpPr>
        <p:spPr>
          <a:xfrm>
            <a:off x="3372530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64"/>
          <p:cNvSpPr/>
          <p:nvPr/>
        </p:nvSpPr>
        <p:spPr>
          <a:xfrm>
            <a:off x="3511594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64"/>
          <p:cNvSpPr/>
          <p:nvPr/>
        </p:nvSpPr>
        <p:spPr>
          <a:xfrm>
            <a:off x="364970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64"/>
          <p:cNvSpPr/>
          <p:nvPr/>
        </p:nvSpPr>
        <p:spPr>
          <a:xfrm>
            <a:off x="378877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64"/>
          <p:cNvSpPr/>
          <p:nvPr/>
        </p:nvSpPr>
        <p:spPr>
          <a:xfrm>
            <a:off x="3962764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</a:t>
            </a:r>
            <a:endParaRPr sz="1100"/>
          </a:p>
        </p:txBody>
      </p:sp>
      <p:sp>
        <p:nvSpPr>
          <p:cNvPr id="743" name="Google Shape;743;p64"/>
          <p:cNvSpPr/>
          <p:nvPr/>
        </p:nvSpPr>
        <p:spPr>
          <a:xfrm>
            <a:off x="3962765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4" name="Google Shape;744;p64"/>
          <p:cNvSpPr/>
          <p:nvPr/>
        </p:nvSpPr>
        <p:spPr>
          <a:xfrm>
            <a:off x="4101830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64"/>
          <p:cNvSpPr/>
          <p:nvPr/>
        </p:nvSpPr>
        <p:spPr>
          <a:xfrm>
            <a:off x="423994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6" name="Google Shape;746;p64"/>
          <p:cNvSpPr/>
          <p:nvPr/>
        </p:nvSpPr>
        <p:spPr>
          <a:xfrm>
            <a:off x="437900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64"/>
          <p:cNvSpPr/>
          <p:nvPr/>
        </p:nvSpPr>
        <p:spPr>
          <a:xfrm>
            <a:off x="4552999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June</a:t>
            </a:r>
            <a:endParaRPr sz="1100"/>
          </a:p>
        </p:txBody>
      </p:sp>
      <p:sp>
        <p:nvSpPr>
          <p:cNvPr id="748" name="Google Shape;748;p64"/>
          <p:cNvSpPr/>
          <p:nvPr/>
        </p:nvSpPr>
        <p:spPr>
          <a:xfrm>
            <a:off x="4553000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64"/>
          <p:cNvSpPr/>
          <p:nvPr/>
        </p:nvSpPr>
        <p:spPr>
          <a:xfrm>
            <a:off x="4692065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64"/>
          <p:cNvSpPr/>
          <p:nvPr/>
        </p:nvSpPr>
        <p:spPr>
          <a:xfrm>
            <a:off x="483017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64"/>
          <p:cNvSpPr/>
          <p:nvPr/>
        </p:nvSpPr>
        <p:spPr>
          <a:xfrm>
            <a:off x="496924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64"/>
          <p:cNvSpPr/>
          <p:nvPr/>
        </p:nvSpPr>
        <p:spPr>
          <a:xfrm>
            <a:off x="5143234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</a:t>
            </a:r>
            <a:endParaRPr sz="1100"/>
          </a:p>
        </p:txBody>
      </p:sp>
      <p:sp>
        <p:nvSpPr>
          <p:cNvPr id="753" name="Google Shape;753;p64"/>
          <p:cNvSpPr/>
          <p:nvPr/>
        </p:nvSpPr>
        <p:spPr>
          <a:xfrm>
            <a:off x="5143235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64"/>
          <p:cNvSpPr/>
          <p:nvPr/>
        </p:nvSpPr>
        <p:spPr>
          <a:xfrm>
            <a:off x="5282299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64"/>
          <p:cNvSpPr/>
          <p:nvPr/>
        </p:nvSpPr>
        <p:spPr>
          <a:xfrm>
            <a:off x="542041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64"/>
          <p:cNvSpPr/>
          <p:nvPr/>
        </p:nvSpPr>
        <p:spPr>
          <a:xfrm>
            <a:off x="555947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64"/>
          <p:cNvSpPr/>
          <p:nvPr/>
        </p:nvSpPr>
        <p:spPr>
          <a:xfrm>
            <a:off x="5733469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August</a:t>
            </a:r>
            <a:endParaRPr sz="1100"/>
          </a:p>
        </p:txBody>
      </p:sp>
      <p:sp>
        <p:nvSpPr>
          <p:cNvPr id="758" name="Google Shape;758;p64"/>
          <p:cNvSpPr/>
          <p:nvPr/>
        </p:nvSpPr>
        <p:spPr>
          <a:xfrm>
            <a:off x="5733469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64"/>
          <p:cNvSpPr/>
          <p:nvPr/>
        </p:nvSpPr>
        <p:spPr>
          <a:xfrm>
            <a:off x="5872535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64"/>
          <p:cNvSpPr/>
          <p:nvPr/>
        </p:nvSpPr>
        <p:spPr>
          <a:xfrm>
            <a:off x="601064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64"/>
          <p:cNvSpPr/>
          <p:nvPr/>
        </p:nvSpPr>
        <p:spPr>
          <a:xfrm>
            <a:off x="614971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64"/>
          <p:cNvSpPr/>
          <p:nvPr/>
        </p:nvSpPr>
        <p:spPr>
          <a:xfrm>
            <a:off x="6323704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</a:t>
            </a:r>
            <a:endParaRPr sz="1100"/>
          </a:p>
        </p:txBody>
      </p:sp>
      <p:sp>
        <p:nvSpPr>
          <p:cNvPr id="763" name="Google Shape;763;p64"/>
          <p:cNvSpPr/>
          <p:nvPr/>
        </p:nvSpPr>
        <p:spPr>
          <a:xfrm>
            <a:off x="6323705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64"/>
          <p:cNvSpPr/>
          <p:nvPr/>
        </p:nvSpPr>
        <p:spPr>
          <a:xfrm>
            <a:off x="6462769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64"/>
          <p:cNvSpPr/>
          <p:nvPr/>
        </p:nvSpPr>
        <p:spPr>
          <a:xfrm>
            <a:off x="660088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64"/>
          <p:cNvSpPr/>
          <p:nvPr/>
        </p:nvSpPr>
        <p:spPr>
          <a:xfrm>
            <a:off x="673994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64"/>
          <p:cNvSpPr/>
          <p:nvPr/>
        </p:nvSpPr>
        <p:spPr>
          <a:xfrm>
            <a:off x="6913939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October</a:t>
            </a:r>
            <a:endParaRPr sz="1100"/>
          </a:p>
        </p:txBody>
      </p:sp>
      <p:sp>
        <p:nvSpPr>
          <p:cNvPr id="768" name="Google Shape;768;p64"/>
          <p:cNvSpPr/>
          <p:nvPr/>
        </p:nvSpPr>
        <p:spPr>
          <a:xfrm>
            <a:off x="6913939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64"/>
          <p:cNvSpPr/>
          <p:nvPr/>
        </p:nvSpPr>
        <p:spPr>
          <a:xfrm>
            <a:off x="7053005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64"/>
          <p:cNvSpPr/>
          <p:nvPr/>
        </p:nvSpPr>
        <p:spPr>
          <a:xfrm>
            <a:off x="719111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64"/>
          <p:cNvSpPr/>
          <p:nvPr/>
        </p:nvSpPr>
        <p:spPr>
          <a:xfrm>
            <a:off x="733018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64"/>
          <p:cNvSpPr/>
          <p:nvPr/>
        </p:nvSpPr>
        <p:spPr>
          <a:xfrm>
            <a:off x="7504174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November</a:t>
            </a:r>
            <a:endParaRPr sz="1100"/>
          </a:p>
        </p:txBody>
      </p:sp>
      <p:sp>
        <p:nvSpPr>
          <p:cNvPr id="773" name="Google Shape;773;p64"/>
          <p:cNvSpPr/>
          <p:nvPr/>
        </p:nvSpPr>
        <p:spPr>
          <a:xfrm>
            <a:off x="7504174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64"/>
          <p:cNvSpPr/>
          <p:nvPr/>
        </p:nvSpPr>
        <p:spPr>
          <a:xfrm>
            <a:off x="7643240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64"/>
          <p:cNvSpPr/>
          <p:nvPr/>
        </p:nvSpPr>
        <p:spPr>
          <a:xfrm>
            <a:off x="7781352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64"/>
          <p:cNvSpPr/>
          <p:nvPr/>
        </p:nvSpPr>
        <p:spPr>
          <a:xfrm>
            <a:off x="7920417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64"/>
          <p:cNvSpPr/>
          <p:nvPr/>
        </p:nvSpPr>
        <p:spPr>
          <a:xfrm>
            <a:off x="8094405" y="1025559"/>
            <a:ext cx="555307" cy="167639"/>
          </a:xfrm>
          <a:custGeom>
            <a:rect b="b" l="l" r="r" t="t"/>
            <a:pathLst>
              <a:path extrusionOk="0" h="223519" w="740409">
                <a:moveTo>
                  <a:pt x="676910" y="223520"/>
                </a:moveTo>
                <a:lnTo>
                  <a:pt x="0" y="223520"/>
                </a:lnTo>
                <a:lnTo>
                  <a:pt x="0" y="0"/>
                </a:lnTo>
                <a:lnTo>
                  <a:pt x="740410" y="0"/>
                </a:lnTo>
                <a:lnTo>
                  <a:pt x="740410" y="158750"/>
                </a:lnTo>
                <a:cubicBezTo>
                  <a:pt x="715010" y="184150"/>
                  <a:pt x="701040" y="198120"/>
                  <a:pt x="676910" y="223520"/>
                </a:cubicBezTo>
                <a:close/>
              </a:path>
            </a:pathLst>
          </a:custGeom>
          <a:solidFill>
            <a:srgbClr val="00C8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December</a:t>
            </a:r>
            <a:endParaRPr sz="1100"/>
          </a:p>
        </p:txBody>
      </p:sp>
      <p:sp>
        <p:nvSpPr>
          <p:cNvPr id="778" name="Google Shape;778;p64"/>
          <p:cNvSpPr/>
          <p:nvPr/>
        </p:nvSpPr>
        <p:spPr>
          <a:xfrm>
            <a:off x="8094406" y="1229393"/>
            <a:ext cx="139064" cy="3030855"/>
          </a:xfrm>
          <a:custGeom>
            <a:rect b="b" l="l" r="r" t="t"/>
            <a:pathLst>
              <a:path extrusionOk="0" h="4041140" w="185419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-1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64"/>
          <p:cNvSpPr/>
          <p:nvPr/>
        </p:nvSpPr>
        <p:spPr>
          <a:xfrm>
            <a:off x="8233471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64"/>
          <p:cNvSpPr/>
          <p:nvPr/>
        </p:nvSpPr>
        <p:spPr>
          <a:xfrm>
            <a:off x="8371583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64"/>
          <p:cNvSpPr/>
          <p:nvPr/>
        </p:nvSpPr>
        <p:spPr>
          <a:xfrm>
            <a:off x="8510648" y="1229393"/>
            <a:ext cx="139065" cy="3030855"/>
          </a:xfrm>
          <a:custGeom>
            <a:rect b="b" l="l" r="r" t="t"/>
            <a:pathLst>
              <a:path extrusionOk="0" h="4041140" w="185420">
                <a:moveTo>
                  <a:pt x="0" y="0"/>
                </a:moveTo>
                <a:lnTo>
                  <a:pt x="185420" y="0"/>
                </a:lnTo>
                <a:lnTo>
                  <a:pt x="185420" y="4041140"/>
                </a:lnTo>
                <a:lnTo>
                  <a:pt x="0" y="4041140"/>
                </a:lnTo>
                <a:close/>
              </a:path>
            </a:pathLst>
          </a:custGeom>
          <a:solidFill>
            <a:srgbClr val="173035">
              <a:alpha val="4705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64"/>
          <p:cNvSpPr txBox="1"/>
          <p:nvPr>
            <p:ph idx="2" type="body"/>
          </p:nvPr>
        </p:nvSpPr>
        <p:spPr>
          <a:xfrm>
            <a:off x="473111" y="1025558"/>
            <a:ext cx="1094422" cy="166688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0" lIns="67500" spcFirstLastPara="1" rIns="6750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sz="7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3" name="Google Shape;783;p64"/>
          <p:cNvSpPr txBox="1"/>
          <p:nvPr>
            <p:ph idx="3" type="body"/>
          </p:nvPr>
        </p:nvSpPr>
        <p:spPr>
          <a:xfrm>
            <a:off x="477653" y="1443773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784" name="Google Shape;784;p64"/>
          <p:cNvSpPr txBox="1"/>
          <p:nvPr>
            <p:ph idx="4" type="body"/>
          </p:nvPr>
        </p:nvSpPr>
        <p:spPr>
          <a:xfrm>
            <a:off x="1740889" y="1443773"/>
            <a:ext cx="1318582" cy="243000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5" name="Google Shape;785;p64"/>
          <p:cNvSpPr txBox="1"/>
          <p:nvPr>
            <p:ph idx="5" type="body"/>
          </p:nvPr>
        </p:nvSpPr>
        <p:spPr>
          <a:xfrm>
            <a:off x="2603225" y="1740195"/>
            <a:ext cx="900877" cy="243000"/>
          </a:xfrm>
          <a:prstGeom prst="rect">
            <a:avLst/>
          </a:prstGeom>
          <a:solidFill>
            <a:srgbClr val="00C887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6" name="Google Shape;786;p64"/>
          <p:cNvSpPr txBox="1"/>
          <p:nvPr>
            <p:ph idx="6" type="body"/>
          </p:nvPr>
        </p:nvSpPr>
        <p:spPr>
          <a:xfrm>
            <a:off x="3052158" y="2036617"/>
            <a:ext cx="1318582" cy="243000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7" name="Google Shape;787;p64"/>
          <p:cNvSpPr txBox="1"/>
          <p:nvPr>
            <p:ph idx="7" type="body"/>
          </p:nvPr>
        </p:nvSpPr>
        <p:spPr>
          <a:xfrm>
            <a:off x="4101829" y="2333039"/>
            <a:ext cx="1179518" cy="243000"/>
          </a:xfrm>
          <a:prstGeom prst="rect">
            <a:avLst/>
          </a:prstGeom>
          <a:solidFill>
            <a:srgbClr val="00C887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8" name="Google Shape;788;p64"/>
          <p:cNvSpPr txBox="1"/>
          <p:nvPr>
            <p:ph idx="8" type="body"/>
          </p:nvPr>
        </p:nvSpPr>
        <p:spPr>
          <a:xfrm>
            <a:off x="4969242" y="2629460"/>
            <a:ext cx="1354462" cy="243000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9" name="Google Shape;789;p64"/>
          <p:cNvSpPr txBox="1"/>
          <p:nvPr>
            <p:ph idx="9" type="body"/>
          </p:nvPr>
        </p:nvSpPr>
        <p:spPr>
          <a:xfrm>
            <a:off x="5733466" y="2925882"/>
            <a:ext cx="1145545" cy="243000"/>
          </a:xfrm>
          <a:prstGeom prst="rect">
            <a:avLst/>
          </a:prstGeom>
          <a:solidFill>
            <a:srgbClr val="00C887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0" name="Google Shape;790;p64"/>
          <p:cNvSpPr txBox="1"/>
          <p:nvPr>
            <p:ph idx="13" type="body"/>
          </p:nvPr>
        </p:nvSpPr>
        <p:spPr>
          <a:xfrm>
            <a:off x="6595583" y="3222304"/>
            <a:ext cx="873662" cy="243000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1" name="Google Shape;791;p64"/>
          <p:cNvSpPr txBox="1"/>
          <p:nvPr>
            <p:ph idx="14" type="body"/>
          </p:nvPr>
        </p:nvSpPr>
        <p:spPr>
          <a:xfrm>
            <a:off x="7053005" y="3518725"/>
            <a:ext cx="1318579" cy="243000"/>
          </a:xfrm>
          <a:prstGeom prst="rect">
            <a:avLst/>
          </a:prstGeom>
          <a:solidFill>
            <a:srgbClr val="00C887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2" name="Google Shape;792;p64"/>
          <p:cNvSpPr txBox="1"/>
          <p:nvPr>
            <p:ph idx="15" type="body"/>
          </p:nvPr>
        </p:nvSpPr>
        <p:spPr>
          <a:xfrm>
            <a:off x="7920416" y="3815145"/>
            <a:ext cx="589282" cy="243000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Font typeface="Century Gothic"/>
              <a:buNone/>
              <a:defRPr b="0" i="0" sz="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3" name="Google Shape;793;p64"/>
          <p:cNvSpPr txBox="1"/>
          <p:nvPr>
            <p:ph idx="16" type="body"/>
          </p:nvPr>
        </p:nvSpPr>
        <p:spPr>
          <a:xfrm>
            <a:off x="1601825" y="4398247"/>
            <a:ext cx="108000" cy="108000"/>
          </a:xfrm>
          <a:prstGeom prst="rect">
            <a:avLst/>
          </a:prstGeom>
          <a:solidFill>
            <a:srgbClr val="00C887"/>
          </a:solidFill>
          <a:ln>
            <a:noFill/>
          </a:ln>
        </p:spPr>
        <p:txBody>
          <a:bodyPr anchorCtr="0" anchor="t" bIns="135000" lIns="216000" spcFirstLastPara="1" rIns="67500" wrap="square" tIns="81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Font typeface="Century Gothic"/>
              <a:buNone/>
              <a:defRPr b="0" sz="6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794" name="Google Shape;794;p64"/>
          <p:cNvSpPr txBox="1"/>
          <p:nvPr>
            <p:ph idx="17" type="body"/>
          </p:nvPr>
        </p:nvSpPr>
        <p:spPr>
          <a:xfrm>
            <a:off x="2192060" y="4398247"/>
            <a:ext cx="108000" cy="108000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t" bIns="135000" lIns="216000" spcFirstLastPara="1" rIns="67500" wrap="square" tIns="8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Font typeface="Century Gothic"/>
              <a:buNone/>
              <a:defRPr b="0" sz="6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795" name="Google Shape;795;p64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6" name="Google Shape;796;p64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600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7" name="Google Shape;797;p64"/>
          <p:cNvSpPr txBox="1"/>
          <p:nvPr>
            <p:ph idx="18" type="body"/>
          </p:nvPr>
        </p:nvSpPr>
        <p:spPr>
          <a:xfrm>
            <a:off x="477653" y="1740195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798" name="Google Shape;798;p64"/>
          <p:cNvSpPr txBox="1"/>
          <p:nvPr>
            <p:ph idx="19" type="body"/>
          </p:nvPr>
        </p:nvSpPr>
        <p:spPr>
          <a:xfrm>
            <a:off x="477653" y="2036617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799" name="Google Shape;799;p64"/>
          <p:cNvSpPr txBox="1"/>
          <p:nvPr>
            <p:ph idx="20" type="body"/>
          </p:nvPr>
        </p:nvSpPr>
        <p:spPr>
          <a:xfrm>
            <a:off x="477653" y="2333039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800" name="Google Shape;800;p64"/>
          <p:cNvSpPr txBox="1"/>
          <p:nvPr>
            <p:ph idx="21" type="body"/>
          </p:nvPr>
        </p:nvSpPr>
        <p:spPr>
          <a:xfrm>
            <a:off x="477653" y="2629460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801" name="Google Shape;801;p64"/>
          <p:cNvSpPr txBox="1"/>
          <p:nvPr>
            <p:ph idx="22" type="body"/>
          </p:nvPr>
        </p:nvSpPr>
        <p:spPr>
          <a:xfrm>
            <a:off x="477653" y="2925882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802" name="Google Shape;802;p64"/>
          <p:cNvSpPr txBox="1"/>
          <p:nvPr>
            <p:ph idx="23" type="body"/>
          </p:nvPr>
        </p:nvSpPr>
        <p:spPr>
          <a:xfrm>
            <a:off x="477653" y="3222304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803" name="Google Shape;803;p64"/>
          <p:cNvSpPr txBox="1"/>
          <p:nvPr>
            <p:ph idx="24" type="body"/>
          </p:nvPr>
        </p:nvSpPr>
        <p:spPr>
          <a:xfrm>
            <a:off x="477653" y="3518725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  <p:sp>
        <p:nvSpPr>
          <p:cNvPr id="804" name="Google Shape;804;p64"/>
          <p:cNvSpPr txBox="1"/>
          <p:nvPr>
            <p:ph idx="25" type="body"/>
          </p:nvPr>
        </p:nvSpPr>
        <p:spPr>
          <a:xfrm>
            <a:off x="477653" y="3815145"/>
            <a:ext cx="1089245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67500" spcFirstLastPara="1" rIns="67500" wrap="square" tIns="27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Century Gothic"/>
              <a:buNone/>
              <a:defRPr b="1" sz="700">
                <a:solidFill>
                  <a:srgbClr val="17303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600">
                <a:solidFill>
                  <a:srgbClr val="17303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>
                <a:solidFill>
                  <a:srgbClr val="173035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3035"/>
              </a:buClr>
              <a:buSzPts val="1400"/>
              <a:buChar char="•"/>
              <a:defRPr>
                <a:solidFill>
                  <a:srgbClr val="17303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Only" showMasterSp="0">
  <p:cSld name="Picture Only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07" name="Google Shape;807;p65"/>
          <p:cNvSpPr txBox="1"/>
          <p:nvPr>
            <p:ph idx="1" type="body"/>
          </p:nvPr>
        </p:nvSpPr>
        <p:spPr>
          <a:xfrm>
            <a:off x="8634600" y="332100"/>
            <a:ext cx="178200" cy="175501"/>
          </a:xfrm>
          <a:prstGeom prst="rect">
            <a:avLst/>
          </a:prstGeom>
          <a:solidFill>
            <a:srgbClr val="173035"/>
          </a:solidFill>
          <a:ln>
            <a:noFill/>
          </a:ln>
        </p:spPr>
        <p:txBody>
          <a:bodyPr anchorCtr="0" anchor="ctr" bIns="135000" lIns="67500" spcFirstLastPara="1" rIns="67500" wrap="square" tIns="135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Century Gothic"/>
              <a:buNone/>
              <a:defRPr sz="100">
                <a:solidFill>
                  <a:srgbClr val="173035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only" showMasterSp="0">
  <p:cSld name="Logo only"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9815" y="2023110"/>
            <a:ext cx="3964370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only Dark BK" showMasterSp="0">
  <p:cSld name="Logo only Dark BK">
    <p:bg>
      <p:bgPr>
        <a:solidFill>
          <a:schemeClr val="accent3"/>
        </a:soli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9815" y="2023110"/>
            <a:ext cx="3964370" cy="1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21.xml"/><Relationship Id="rId5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0.xml"/><Relationship Id="rId54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56" Type="http://schemas.openxmlformats.org/officeDocument/2006/relationships/theme" Target="../theme/theme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474076" y="1437085"/>
            <a:ext cx="8197406" cy="3187303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67500" spcFirstLastPara="1" rIns="67500" wrap="square" tIns="1350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Century Gothic"/>
              <a:buNone/>
              <a:defRPr b="0" i="0" sz="11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887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7978140" y="4711937"/>
            <a:ext cx="70123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39969" y="440621"/>
            <a:ext cx="839409" cy="23233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473151" y="4711937"/>
            <a:ext cx="308610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600" u="none" cap="none" strike="noStrike">
                <a:solidFill>
                  <a:srgbClr val="1730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472271" y="353083"/>
            <a:ext cx="7209677" cy="3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035"/>
              </a:buClr>
              <a:buSzPts val="2500"/>
              <a:buFont typeface="Century Gothic"/>
              <a:buNone/>
              <a:defRPr b="0" i="0" sz="2100" u="none" cap="none" strike="noStrike">
                <a:solidFill>
                  <a:srgbClr val="1730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364383" y="415031"/>
            <a:ext cx="48439" cy="283515"/>
          </a:xfrm>
          <a:custGeom>
            <a:rect b="b" l="l" r="r" t="t"/>
            <a:pathLst>
              <a:path extrusionOk="0" h="1887986" w="322537">
                <a:moveTo>
                  <a:pt x="0" y="1887986"/>
                </a:moveTo>
                <a:lnTo>
                  <a:pt x="235388" y="1887986"/>
                </a:lnTo>
                <a:cubicBezTo>
                  <a:pt x="269596" y="1853778"/>
                  <a:pt x="288329" y="1835045"/>
                  <a:pt x="322538" y="1800836"/>
                </a:cubicBezTo>
                <a:lnTo>
                  <a:pt x="322538" y="87150"/>
                </a:lnTo>
                <a:cubicBezTo>
                  <a:pt x="288329" y="52942"/>
                  <a:pt x="269596" y="34209"/>
                  <a:pt x="235388" y="0"/>
                </a:cubicBezTo>
                <a:lnTo>
                  <a:pt x="0" y="0"/>
                </a:lnTo>
                <a:lnTo>
                  <a:pt x="0" y="18879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95">
          <p15:clr>
            <a:srgbClr val="F26B43"/>
          </p15:clr>
        </p15:guide>
        <p15:guide id="3" pos="2955">
          <p15:clr>
            <a:srgbClr val="F26B43"/>
          </p15:clr>
        </p15:guide>
        <p15:guide id="4" pos="1111">
          <p15:clr>
            <a:srgbClr val="F26B43"/>
          </p15:clr>
        </p15:guide>
        <p15:guide id="5" orient="horz" pos="3031">
          <p15:clr>
            <a:srgbClr val="F26B43"/>
          </p15:clr>
        </p15:guide>
        <p15:guide id="6" pos="5465">
          <p15:clr>
            <a:srgbClr val="F26B43"/>
          </p15:clr>
        </p15:guide>
        <p15:guide id="7" orient="horz" pos="413">
          <p15:clr>
            <a:srgbClr val="F26B43"/>
          </p15:clr>
        </p15:guide>
        <p15:guide id="8" pos="227">
          <p15:clr>
            <a:srgbClr val="F26B43"/>
          </p15:clr>
        </p15:guide>
        <p15:guide id="9" orient="horz" pos="2913">
          <p15:clr>
            <a:srgbClr val="F26B43"/>
          </p15:clr>
        </p15:guide>
        <p15:guide id="10" pos="346">
          <p15:clr>
            <a:srgbClr val="F26B43"/>
          </p15:clr>
        </p15:guide>
        <p15:guide id="11" orient="horz" pos="9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33.png"/><Relationship Id="rId5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4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30.png"/><Relationship Id="rId8" Type="http://schemas.openxmlformats.org/officeDocument/2006/relationships/image" Target="../media/image22.png"/><Relationship Id="rId11" Type="http://schemas.openxmlformats.org/officeDocument/2006/relationships/image" Target="../media/image34.png"/><Relationship Id="rId10" Type="http://schemas.openxmlformats.org/officeDocument/2006/relationships/image" Target="../media/image16.png"/><Relationship Id="rId13" Type="http://schemas.openxmlformats.org/officeDocument/2006/relationships/image" Target="../media/image36.png"/><Relationship Id="rId12" Type="http://schemas.openxmlformats.org/officeDocument/2006/relationships/image" Target="../media/image20.png"/><Relationship Id="rId15" Type="http://schemas.openxmlformats.org/officeDocument/2006/relationships/image" Target="../media/image42.png"/><Relationship Id="rId14" Type="http://schemas.openxmlformats.org/officeDocument/2006/relationships/image" Target="../media/image23.png"/><Relationship Id="rId17" Type="http://schemas.openxmlformats.org/officeDocument/2006/relationships/image" Target="../media/image28.png"/><Relationship Id="rId16" Type="http://schemas.openxmlformats.org/officeDocument/2006/relationships/image" Target="../media/image25.png"/><Relationship Id="rId1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8"/>
          <p:cNvSpPr txBox="1"/>
          <p:nvPr>
            <p:ph type="title"/>
          </p:nvPr>
        </p:nvSpPr>
        <p:spPr>
          <a:xfrm>
            <a:off x="102400" y="1437100"/>
            <a:ext cx="58803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150" lIns="162000" spcFirstLastPara="1" rIns="137150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fr" sz="3220"/>
              <a:t>Quantum Maxwell decoder for CSS codes</a:t>
            </a:r>
            <a:endParaRPr/>
          </a:p>
        </p:txBody>
      </p:sp>
      <p:sp>
        <p:nvSpPr>
          <p:cNvPr id="817" name="Google Shape;817;p68"/>
          <p:cNvSpPr txBox="1"/>
          <p:nvPr>
            <p:ph idx="1" type="body"/>
          </p:nvPr>
        </p:nvSpPr>
        <p:spPr>
          <a:xfrm>
            <a:off x="102400" y="3379800"/>
            <a:ext cx="56859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188975" spcFirstLastPara="1" rIns="13715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</a:pPr>
            <a:r>
              <a:rPr b="1" lang="fr"/>
              <a:t>Bruno Costa Alves Freire</a:t>
            </a:r>
            <a:r>
              <a:rPr b="1" baseline="30000" lang="fr"/>
              <a:t>1,2</a:t>
            </a:r>
            <a:r>
              <a:rPr b="1" lang="fr"/>
              <a:t>, François-Marie LE R</a:t>
            </a:r>
            <a:r>
              <a:rPr b="1" lang="fr"/>
              <a:t>ÉGENT</a:t>
            </a:r>
            <a:r>
              <a:rPr b="1" baseline="30000" lang="fr"/>
              <a:t>1</a:t>
            </a:r>
            <a:r>
              <a:rPr b="1" lang="fr"/>
              <a:t>, Anthony LEVERRIER</a:t>
            </a:r>
            <a:r>
              <a:rPr b="1" baseline="30000" lang="fr"/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</a:pPr>
            <a:r>
              <a:t/>
            </a:r>
            <a:endParaRPr baseline="30000" sz="119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</a:pPr>
            <a:r>
              <a:rPr baseline="30000" lang="fr" sz="1191"/>
              <a:t>1</a:t>
            </a:r>
            <a:r>
              <a:rPr lang="fr" sz="1191"/>
              <a:t>Pasqal - QEC team</a:t>
            </a:r>
            <a:endParaRPr sz="119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</a:pPr>
            <a:r>
              <a:rPr baseline="30000" lang="fr" sz="1191"/>
              <a:t>2</a:t>
            </a:r>
            <a:r>
              <a:rPr lang="fr" sz="1191"/>
              <a:t>COSMIQ - Inria Paris</a:t>
            </a:r>
            <a:endParaRPr sz="119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</a:pPr>
            <a:r>
              <a:t/>
            </a:r>
            <a:endParaRPr sz="119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87"/>
              </a:buClr>
              <a:buSzPts val="1500"/>
              <a:buFont typeface="Arial"/>
              <a:buNone/>
            </a:pPr>
            <a:r>
              <a:rPr lang="fr" sz="1191"/>
              <a:t>arXiv:2601.10713</a:t>
            </a:r>
            <a:endParaRPr sz="1191"/>
          </a:p>
        </p:txBody>
      </p:sp>
      <p:pic>
        <p:nvPicPr>
          <p:cNvPr id="818" name="Google Shape;818;p68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00" y="323750"/>
            <a:ext cx="1402599" cy="4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8" title="qr-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2175" y="2805900"/>
            <a:ext cx="2006699" cy="200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77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Benchmark on HGP codes</a:t>
            </a:r>
            <a:endParaRPr/>
          </a:p>
        </p:txBody>
      </p:sp>
      <p:pic>
        <p:nvPicPr>
          <p:cNvPr id="923" name="Google Shape;923;p77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77" title="plotHG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64695"/>
            <a:ext cx="8839204" cy="221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78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Comparison to cluster decoder</a:t>
            </a:r>
            <a:r>
              <a:rPr baseline="30000" lang="fr">
                <a:solidFill>
                  <a:schemeClr val="accent3"/>
                </a:solidFill>
              </a:rPr>
              <a:t>4</a:t>
            </a:r>
            <a:endParaRPr/>
          </a:p>
        </p:txBody>
      </p:sp>
      <p:pic>
        <p:nvPicPr>
          <p:cNvPr id="930" name="Google Shape;930;p78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78"/>
          <p:cNvSpPr txBox="1"/>
          <p:nvPr>
            <p:ph idx="11" type="ftr"/>
          </p:nvPr>
        </p:nvSpPr>
        <p:spPr>
          <a:xfrm>
            <a:off x="0" y="4858800"/>
            <a:ext cx="2360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2</a:t>
            </a:r>
            <a:r>
              <a:rPr lang="fr" sz="700">
                <a:solidFill>
                  <a:schemeClr val="accent3"/>
                </a:solidFill>
              </a:rPr>
              <a:t>[H. Yao </a:t>
            </a:r>
            <a:r>
              <a:rPr i="1" lang="fr" sz="700">
                <a:solidFill>
                  <a:schemeClr val="accent3"/>
                </a:solidFill>
              </a:rPr>
              <a:t>et al</a:t>
            </a:r>
            <a:r>
              <a:rPr lang="fr" sz="700">
                <a:solidFill>
                  <a:schemeClr val="accent3"/>
                </a:solidFill>
              </a:rPr>
              <a:t>., </a:t>
            </a:r>
            <a:r>
              <a:rPr i="1" lang="fr" sz="700">
                <a:solidFill>
                  <a:schemeClr val="accent3"/>
                </a:solidFill>
              </a:rPr>
              <a:t>IEEE JSAIT, </a:t>
            </a:r>
            <a:r>
              <a:rPr lang="fr" sz="700">
                <a:solidFill>
                  <a:schemeClr val="accent3"/>
                </a:solidFill>
              </a:rPr>
              <a:t>vol. 6, pp. 176-178 (2025)]</a:t>
            </a:r>
            <a:endParaRPr sz="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id="932" name="Google Shape;932;p78" title="jiq_HGP_clust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8283"/>
            <a:ext cx="8839204" cy="200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9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Benchmark on BB codes</a:t>
            </a:r>
            <a:endParaRPr/>
          </a:p>
        </p:txBody>
      </p:sp>
      <p:pic>
        <p:nvPicPr>
          <p:cNvPr id="938" name="Google Shape;938;p79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9" title="plotB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64700"/>
            <a:ext cx="8839199" cy="22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80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Comparison to cluster decoder</a:t>
            </a:r>
            <a:r>
              <a:rPr baseline="30000" lang="fr">
                <a:solidFill>
                  <a:schemeClr val="accent3"/>
                </a:solidFill>
              </a:rPr>
              <a:t>4</a:t>
            </a:r>
            <a:endParaRPr/>
          </a:p>
        </p:txBody>
      </p:sp>
      <p:pic>
        <p:nvPicPr>
          <p:cNvPr id="945" name="Google Shape;945;p80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80"/>
          <p:cNvSpPr txBox="1"/>
          <p:nvPr>
            <p:ph idx="11" type="ftr"/>
          </p:nvPr>
        </p:nvSpPr>
        <p:spPr>
          <a:xfrm>
            <a:off x="0" y="4858800"/>
            <a:ext cx="2360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2</a:t>
            </a:r>
            <a:r>
              <a:rPr lang="fr" sz="700">
                <a:solidFill>
                  <a:schemeClr val="accent3"/>
                </a:solidFill>
              </a:rPr>
              <a:t>[H. Yao </a:t>
            </a:r>
            <a:r>
              <a:rPr i="1" lang="fr" sz="700">
                <a:solidFill>
                  <a:schemeClr val="accent3"/>
                </a:solidFill>
              </a:rPr>
              <a:t>et al</a:t>
            </a:r>
            <a:r>
              <a:rPr lang="fr" sz="700">
                <a:solidFill>
                  <a:schemeClr val="accent3"/>
                </a:solidFill>
              </a:rPr>
              <a:t>., </a:t>
            </a:r>
            <a:r>
              <a:rPr i="1" lang="fr" sz="700">
                <a:solidFill>
                  <a:schemeClr val="accent3"/>
                </a:solidFill>
              </a:rPr>
              <a:t>IEEE JSAIT, </a:t>
            </a:r>
            <a:r>
              <a:rPr lang="fr" sz="700">
                <a:solidFill>
                  <a:schemeClr val="accent3"/>
                </a:solidFill>
              </a:rPr>
              <a:t>vol. 6, pp. 176-178 (2025)]</a:t>
            </a:r>
            <a:endParaRPr sz="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id="947" name="Google Shape;947;p80" title="jiq_BB_clust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8283"/>
            <a:ext cx="8839204" cy="200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81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Benchmark on QT codes</a:t>
            </a:r>
            <a:endParaRPr/>
          </a:p>
        </p:txBody>
      </p:sp>
      <p:pic>
        <p:nvPicPr>
          <p:cNvPr id="953" name="Google Shape;953;p81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81" title="plotQ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64695"/>
            <a:ext cx="8839204" cy="221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82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Comparison to cluster decoder</a:t>
            </a:r>
            <a:r>
              <a:rPr baseline="30000" lang="fr">
                <a:solidFill>
                  <a:schemeClr val="accent3"/>
                </a:solidFill>
              </a:rPr>
              <a:t>4</a:t>
            </a:r>
            <a:endParaRPr/>
          </a:p>
        </p:txBody>
      </p:sp>
      <p:pic>
        <p:nvPicPr>
          <p:cNvPr id="960" name="Google Shape;960;p82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82"/>
          <p:cNvSpPr txBox="1"/>
          <p:nvPr>
            <p:ph idx="11" type="ftr"/>
          </p:nvPr>
        </p:nvSpPr>
        <p:spPr>
          <a:xfrm>
            <a:off x="0" y="4858800"/>
            <a:ext cx="2360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2</a:t>
            </a:r>
            <a:r>
              <a:rPr lang="fr" sz="700">
                <a:solidFill>
                  <a:schemeClr val="accent3"/>
                </a:solidFill>
              </a:rPr>
              <a:t>[H. Yao </a:t>
            </a:r>
            <a:r>
              <a:rPr i="1" lang="fr" sz="700">
                <a:solidFill>
                  <a:schemeClr val="accent3"/>
                </a:solidFill>
              </a:rPr>
              <a:t>et al</a:t>
            </a:r>
            <a:r>
              <a:rPr lang="fr" sz="700">
                <a:solidFill>
                  <a:schemeClr val="accent3"/>
                </a:solidFill>
              </a:rPr>
              <a:t>., </a:t>
            </a:r>
            <a:r>
              <a:rPr i="1" lang="fr" sz="700">
                <a:solidFill>
                  <a:schemeClr val="accent3"/>
                </a:solidFill>
              </a:rPr>
              <a:t>IEEE JSAIT, </a:t>
            </a:r>
            <a:r>
              <a:rPr lang="fr" sz="700">
                <a:solidFill>
                  <a:schemeClr val="accent3"/>
                </a:solidFill>
              </a:rPr>
              <a:t>vol. 6, pp. 176-178 (2025)]</a:t>
            </a:r>
            <a:endParaRPr sz="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id="962" name="Google Shape;962;p82" title="jiq_QT_clust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8283"/>
            <a:ext cx="8839204" cy="200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83"/>
          <p:cNvSpPr txBox="1"/>
          <p:nvPr>
            <p:ph type="title"/>
          </p:nvPr>
        </p:nvSpPr>
        <p:spPr>
          <a:xfrm>
            <a:off x="364171" y="2064311"/>
            <a:ext cx="7875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4300"/>
              <a:buFont typeface="Century Gothic"/>
              <a:buNone/>
            </a:pPr>
            <a:r>
              <a:rPr lang="fr"/>
              <a:t>Theoretical results</a:t>
            </a:r>
            <a:endParaRPr/>
          </a:p>
        </p:txBody>
      </p:sp>
      <p:pic>
        <p:nvPicPr>
          <p:cNvPr id="968" name="Google Shape;968;p83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00" y="323750"/>
            <a:ext cx="1402599" cy="4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84"/>
          <p:cNvSpPr txBox="1"/>
          <p:nvPr>
            <p:ph idx="1" type="body"/>
          </p:nvPr>
        </p:nvSpPr>
        <p:spPr>
          <a:xfrm>
            <a:off x="472275" y="3535175"/>
            <a:ext cx="2868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NTLO/SS weight distributions</a:t>
            </a:r>
            <a:endParaRPr sz="1300"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Guessing budget vs distribution gap</a:t>
            </a:r>
            <a:endParaRPr sz="1300"/>
          </a:p>
        </p:txBody>
      </p:sp>
      <p:sp>
        <p:nvSpPr>
          <p:cNvPr id="974" name="Google Shape;974;p84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Performance gap vs guessing budget</a:t>
            </a:r>
            <a:endParaRPr/>
          </a:p>
        </p:txBody>
      </p:sp>
      <p:pic>
        <p:nvPicPr>
          <p:cNvPr id="975" name="Google Shape;975;p84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84"/>
          <p:cNvSpPr txBox="1"/>
          <p:nvPr>
            <p:ph idx="1" type="body"/>
          </p:nvPr>
        </p:nvSpPr>
        <p:spPr>
          <a:xfrm>
            <a:off x="472275" y="920425"/>
            <a:ext cx="36345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Logical Error Rate (LER)</a:t>
            </a:r>
            <a:endParaRPr sz="1300"/>
          </a:p>
        </p:txBody>
      </p:sp>
      <p:pic>
        <p:nvPicPr>
          <p:cNvPr id="977" name="Google Shape;977;p84"/>
          <p:cNvPicPr preferRelativeResize="0"/>
          <p:nvPr/>
        </p:nvPicPr>
        <p:blipFill rotWithShape="1">
          <a:blip r:embed="rId4">
            <a:alphaModFix/>
          </a:blip>
          <a:srcRect b="0" l="0" r="0" t="59865"/>
          <a:stretch/>
        </p:blipFill>
        <p:spPr>
          <a:xfrm>
            <a:off x="3260125" y="3348825"/>
            <a:ext cx="5555025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84"/>
          <p:cNvPicPr preferRelativeResize="0"/>
          <p:nvPr/>
        </p:nvPicPr>
        <p:blipFill rotWithShape="1">
          <a:blip r:embed="rId4">
            <a:alphaModFix/>
          </a:blip>
          <a:srcRect b="41262" l="0" r="0" t="0"/>
          <a:stretch/>
        </p:blipFill>
        <p:spPr>
          <a:xfrm>
            <a:off x="3260125" y="919525"/>
            <a:ext cx="5555025" cy="21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5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Weight distributions</a:t>
            </a:r>
            <a:endParaRPr/>
          </a:p>
        </p:txBody>
      </p:sp>
      <p:pic>
        <p:nvPicPr>
          <p:cNvPr id="984" name="Google Shape;984;p85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85" title="weight_distro_lemm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851" y="926250"/>
            <a:ext cx="5754301" cy="39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6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Performance gap vs guessing budget</a:t>
            </a:r>
            <a:endParaRPr/>
          </a:p>
        </p:txBody>
      </p:sp>
      <p:pic>
        <p:nvPicPr>
          <p:cNvPr id="991" name="Google Shape;991;p86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86"/>
          <p:cNvSpPr txBox="1"/>
          <p:nvPr>
            <p:ph idx="1" type="body"/>
          </p:nvPr>
        </p:nvSpPr>
        <p:spPr>
          <a:xfrm>
            <a:off x="472275" y="920425"/>
            <a:ext cx="22470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Corollary:</a:t>
            </a:r>
            <a:endParaRPr sz="1300"/>
          </a:p>
        </p:txBody>
      </p:sp>
      <p:pic>
        <p:nvPicPr>
          <p:cNvPr id="993" name="Google Shape;99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749" y="1189975"/>
            <a:ext cx="3810375" cy="1286922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86"/>
          <p:cNvSpPr txBox="1"/>
          <p:nvPr>
            <p:ph idx="1" type="body"/>
          </p:nvPr>
        </p:nvSpPr>
        <p:spPr>
          <a:xfrm>
            <a:off x="467925" y="2738500"/>
            <a:ext cx="57822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Performance with constant guessing budget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Interpolate between BP and ML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Required budget to asymptotically match ML performance given by distribution gap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Linear time complexity</a:t>
            </a:r>
            <a:endParaRPr sz="13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995" name="Google Shape;995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8540" y="4201775"/>
            <a:ext cx="4376797" cy="3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9"/>
          <p:cNvSpPr txBox="1"/>
          <p:nvPr>
            <p:ph idx="1" type="body"/>
          </p:nvPr>
        </p:nvSpPr>
        <p:spPr>
          <a:xfrm>
            <a:off x="467850" y="811650"/>
            <a:ext cx="8208300" cy="4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Motivation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qLDPC, erasure channel, iterative decoding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Key takeaways: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Tunable decoder:</a:t>
            </a:r>
            <a:endParaRPr/>
          </a:p>
          <a:p>
            <a:pPr indent="-3048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"/>
              <a:t>Reproduce ML performance, or</a:t>
            </a:r>
            <a:endParaRPr/>
          </a:p>
          <a:p>
            <a:pPr indent="-3048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"/>
              <a:t>Approximate ML with linear complexity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Background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ML decoding (Gauss. elim.)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Peeling, (bonus: pruned-peeling, VH)</a:t>
            </a:r>
            <a:endParaRPr/>
          </a:p>
          <a:p>
            <a:pPr indent="-3048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"/>
              <a:t>Tanner graphs, Stopping sets, Dangling checks &amp; bits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Maxwell decoder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Guessing mechanism (symbolic, branching)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Guess validation (pivot demotion, branch cutting)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Example execution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Numerical results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HGP, BB, QT, pruning, strategy, regularity (?)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Theoretical results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Complexity O(|E| G</a:t>
            </a:r>
            <a:r>
              <a:rPr baseline="30000" lang="fr"/>
              <a:t>2</a:t>
            </a:r>
            <a:r>
              <a:rPr lang="fr"/>
              <a:t> d</a:t>
            </a:r>
            <a:r>
              <a:rPr baseline="-25000" lang="fr"/>
              <a:t>v</a:t>
            </a:r>
            <a:r>
              <a:rPr lang="fr"/>
              <a:t> d</a:t>
            </a:r>
            <a:r>
              <a:rPr baseline="-25000" lang="fr"/>
              <a:t>c</a:t>
            </a:r>
            <a:r>
              <a:rPr lang="fr"/>
              <a:t>)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Guessing budget vs distribution gap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69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Outline</a:t>
            </a:r>
            <a:endParaRPr/>
          </a:p>
        </p:txBody>
      </p:sp>
      <p:pic>
        <p:nvPicPr>
          <p:cNvPr id="826" name="Google Shape;826;p69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87"/>
          <p:cNvSpPr txBox="1"/>
          <p:nvPr>
            <p:ph type="title"/>
          </p:nvPr>
        </p:nvSpPr>
        <p:spPr>
          <a:xfrm>
            <a:off x="364171" y="2064311"/>
            <a:ext cx="7875000" cy="1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4300"/>
              <a:buFont typeface="Century Gothic"/>
              <a:buNone/>
            </a:pPr>
            <a:r>
              <a:rPr lang="fr"/>
              <a:t>Thank you!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4300"/>
              <a:buFont typeface="Century Gothic"/>
              <a:buNone/>
            </a:pPr>
            <a:r>
              <a:rPr lang="fr"/>
              <a:t>Questions?</a:t>
            </a:r>
            <a:endParaRPr/>
          </a:p>
        </p:txBody>
      </p:sp>
      <p:pic>
        <p:nvPicPr>
          <p:cNvPr id="1001" name="Google Shape;1001;p87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00" y="323750"/>
            <a:ext cx="1402599" cy="4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70"/>
          <p:cNvSpPr txBox="1"/>
          <p:nvPr>
            <p:ph idx="1" type="body"/>
          </p:nvPr>
        </p:nvSpPr>
        <p:spPr>
          <a:xfrm>
            <a:off x="470100" y="2509600"/>
            <a:ext cx="4979700" cy="1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Iterative decoding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i="1" lang="fr"/>
              <a:t>Fast erasure decoder for hypergraph product codes</a:t>
            </a:r>
            <a:r>
              <a:rPr baseline="30000" lang="fr" sz="1300"/>
              <a:t>1</a:t>
            </a:r>
            <a:endParaRPr sz="1300"/>
          </a:p>
          <a:p>
            <a:pPr indent="-31115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fr" sz="1300"/>
              <a:t>Many ideas + VH decoder</a:t>
            </a:r>
            <a:endParaRPr sz="1300"/>
          </a:p>
          <a:p>
            <a:pPr indent="-31115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fr" sz="1300"/>
              <a:t>Gap</a:t>
            </a:r>
            <a:r>
              <a:rPr lang="fr" sz="1300"/>
              <a:t> between iterative and ML decoder</a:t>
            </a:r>
            <a:endParaRPr sz="1300"/>
          </a:p>
        </p:txBody>
      </p:sp>
      <p:sp>
        <p:nvSpPr>
          <p:cNvPr id="832" name="Google Shape;832;p70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Motivation</a:t>
            </a:r>
            <a:endParaRPr/>
          </a:p>
        </p:txBody>
      </p:sp>
      <p:pic>
        <p:nvPicPr>
          <p:cNvPr id="833" name="Google Shape;833;p70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70"/>
          <p:cNvSpPr txBox="1"/>
          <p:nvPr>
            <p:ph idx="11" type="ftr"/>
          </p:nvPr>
        </p:nvSpPr>
        <p:spPr>
          <a:xfrm>
            <a:off x="467925" y="4635625"/>
            <a:ext cx="302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1</a:t>
            </a:r>
            <a:r>
              <a:rPr lang="fr" sz="700">
                <a:solidFill>
                  <a:schemeClr val="accent3"/>
                </a:solidFill>
              </a:rPr>
              <a:t>[N. Connolly </a:t>
            </a:r>
            <a:r>
              <a:rPr i="1" lang="fr" sz="700">
                <a:solidFill>
                  <a:schemeClr val="accent3"/>
                </a:solidFill>
              </a:rPr>
              <a:t>et al.</a:t>
            </a:r>
            <a:r>
              <a:rPr lang="fr" sz="700">
                <a:solidFill>
                  <a:schemeClr val="accent3"/>
                </a:solidFill>
              </a:rPr>
              <a:t>, </a:t>
            </a:r>
            <a:r>
              <a:rPr i="1" lang="fr" sz="700">
                <a:solidFill>
                  <a:schemeClr val="accent3"/>
                </a:solidFill>
              </a:rPr>
              <a:t>Quantum</a:t>
            </a:r>
            <a:r>
              <a:rPr lang="fr" sz="700">
                <a:solidFill>
                  <a:schemeClr val="accent3"/>
                </a:solidFill>
              </a:rPr>
              <a:t> (2024)]</a:t>
            </a:r>
            <a:endParaRPr sz="700"/>
          </a:p>
        </p:txBody>
      </p:sp>
      <p:sp>
        <p:nvSpPr>
          <p:cNvPr id="835" name="Google Shape;835;p70"/>
          <p:cNvSpPr txBox="1"/>
          <p:nvPr>
            <p:ph idx="1" type="body"/>
          </p:nvPr>
        </p:nvSpPr>
        <p:spPr>
          <a:xfrm>
            <a:off x="467850" y="1188625"/>
            <a:ext cx="49797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qLDPC -&gt; low overhead QEC -&gt; Gottesman's FTQC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836" name="Google Shape;836;p70"/>
          <p:cNvSpPr txBox="1"/>
          <p:nvPr>
            <p:ph idx="1" type="body"/>
          </p:nvPr>
        </p:nvSpPr>
        <p:spPr>
          <a:xfrm>
            <a:off x="472275" y="1491925"/>
            <a:ext cx="49797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Erasure channel</a:t>
            </a:r>
            <a:endParaRPr/>
          </a:p>
          <a:p>
            <a:pPr indent="-3048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"/>
              <a:t>Toy model: proxy for more realistic models</a:t>
            </a:r>
            <a:endParaRPr/>
          </a:p>
          <a:p>
            <a:pPr indent="-3048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"/>
              <a:t>Erasure conversion: relevant for neutral atoms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837" name="Google Shape;837;p70"/>
          <p:cNvSpPr txBox="1"/>
          <p:nvPr>
            <p:ph idx="11" type="ftr"/>
          </p:nvPr>
        </p:nvSpPr>
        <p:spPr>
          <a:xfrm>
            <a:off x="467925" y="4751100"/>
            <a:ext cx="3020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2</a:t>
            </a:r>
            <a:r>
              <a:rPr lang="fr" sz="700">
                <a:solidFill>
                  <a:schemeClr val="accent3"/>
                </a:solidFill>
              </a:rPr>
              <a:t>[C. Méasson </a:t>
            </a:r>
            <a:r>
              <a:rPr i="1" lang="fr" sz="700">
                <a:solidFill>
                  <a:schemeClr val="accent3"/>
                </a:solidFill>
              </a:rPr>
              <a:t>et al</a:t>
            </a:r>
            <a:r>
              <a:rPr lang="fr" sz="700">
                <a:solidFill>
                  <a:schemeClr val="accent3"/>
                </a:solidFill>
              </a:rPr>
              <a:t>., </a:t>
            </a:r>
            <a:r>
              <a:rPr i="1" lang="fr" sz="700">
                <a:solidFill>
                  <a:schemeClr val="accent3"/>
                </a:solidFill>
              </a:rPr>
              <a:t>IEEE Trans. on Inf. Theor.</a:t>
            </a:r>
            <a:r>
              <a:rPr lang="fr" sz="700">
                <a:solidFill>
                  <a:schemeClr val="accent3"/>
                </a:solidFill>
              </a:rPr>
              <a:t> (2008)]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838" name="Google Shape;838;p70"/>
          <p:cNvSpPr txBox="1"/>
          <p:nvPr>
            <p:ph idx="1" type="body"/>
          </p:nvPr>
        </p:nvSpPr>
        <p:spPr>
          <a:xfrm>
            <a:off x="474450" y="3519650"/>
            <a:ext cx="49797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Our new algorithm</a:t>
            </a:r>
            <a:endParaRPr sz="1300"/>
          </a:p>
          <a:p>
            <a:pPr indent="-31115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fr" sz="1300"/>
              <a:t>Based on the classical Maxwell decoder</a:t>
            </a:r>
            <a:r>
              <a:rPr baseline="30000" lang="fr" sz="1300"/>
              <a:t>2</a:t>
            </a:r>
            <a:endParaRPr sz="1300"/>
          </a:p>
          <a:p>
            <a:pPr indent="-31115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fr" sz="1300"/>
              <a:t>Adapted to the quantum CSS case</a:t>
            </a:r>
            <a:endParaRPr sz="1300"/>
          </a:p>
        </p:txBody>
      </p:sp>
      <p:sp>
        <p:nvSpPr>
          <p:cNvPr id="839" name="Google Shape;839;p70"/>
          <p:cNvSpPr txBox="1"/>
          <p:nvPr>
            <p:ph idx="1" type="body"/>
          </p:nvPr>
        </p:nvSpPr>
        <p:spPr>
          <a:xfrm>
            <a:off x="467850" y="920425"/>
            <a:ext cx="4979700" cy="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Quantum LDPC codes for the quantum erasure channel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840" name="Google Shape;840;p70" title="tanner_jiq_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013" y="1557237"/>
            <a:ext cx="3028603" cy="227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0" title="tanner_qldp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912" y="3894012"/>
            <a:ext cx="3688827" cy="91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70" title="syndrome_extractio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7750" y="1877248"/>
            <a:ext cx="4328094" cy="18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0" title="bloch_erasur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2925" y="2260650"/>
            <a:ext cx="7458150" cy="27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8149" y="789451"/>
            <a:ext cx="2684600" cy="379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255" y="789450"/>
            <a:ext cx="2934495" cy="37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70"/>
          <p:cNvSpPr txBox="1"/>
          <p:nvPr>
            <p:ph idx="1" type="body"/>
          </p:nvPr>
        </p:nvSpPr>
        <p:spPr>
          <a:xfrm>
            <a:off x="467850" y="2798400"/>
            <a:ext cx="57945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/>
              <a:t>Key takeaway: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Tunable decoder interpolating BP and ML</a:t>
            </a:r>
            <a:endParaRPr/>
          </a:p>
          <a:p>
            <a:pPr indent="-3048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"/>
              <a:t>Trade-off between linear complexity and optimal performance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1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Classical setting: source material</a:t>
            </a:r>
            <a:endParaRPr/>
          </a:p>
        </p:txBody>
      </p:sp>
      <p:pic>
        <p:nvPicPr>
          <p:cNvPr id="852" name="Google Shape;852;p71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71"/>
          <p:cNvSpPr txBox="1"/>
          <p:nvPr>
            <p:ph idx="11" type="ftr"/>
          </p:nvPr>
        </p:nvSpPr>
        <p:spPr>
          <a:xfrm>
            <a:off x="467925" y="4751100"/>
            <a:ext cx="3020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3</a:t>
            </a:r>
            <a:r>
              <a:rPr lang="fr" sz="700">
                <a:solidFill>
                  <a:schemeClr val="accent3"/>
                </a:solidFill>
              </a:rPr>
              <a:t>[C. Méasson </a:t>
            </a:r>
            <a:r>
              <a:rPr i="1" lang="fr" sz="700">
                <a:solidFill>
                  <a:schemeClr val="accent3"/>
                </a:solidFill>
              </a:rPr>
              <a:t>et al</a:t>
            </a:r>
            <a:r>
              <a:rPr lang="fr" sz="700">
                <a:solidFill>
                  <a:schemeClr val="accent3"/>
                </a:solidFill>
              </a:rPr>
              <a:t>., </a:t>
            </a:r>
            <a:r>
              <a:rPr i="1" lang="fr" sz="700">
                <a:solidFill>
                  <a:schemeClr val="accent3"/>
                </a:solidFill>
              </a:rPr>
              <a:t>IEEE Trans. on Inf. Theor.</a:t>
            </a:r>
            <a:r>
              <a:rPr lang="fr" sz="700">
                <a:solidFill>
                  <a:schemeClr val="accent3"/>
                </a:solidFill>
              </a:rPr>
              <a:t> (2008)]</a:t>
            </a:r>
            <a:endParaRPr sz="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2</a:t>
            </a:r>
            <a:r>
              <a:rPr lang="fr" sz="700">
                <a:solidFill>
                  <a:schemeClr val="accent3"/>
                </a:solidFill>
              </a:rPr>
              <a:t>[Richardson &amp; Urbanke, Modern Coding Theory]</a:t>
            </a:r>
            <a:endParaRPr sz="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1</a:t>
            </a:r>
            <a:r>
              <a:rPr lang="fr" sz="700">
                <a:solidFill>
                  <a:schemeClr val="accent3"/>
                </a:solidFill>
              </a:rPr>
              <a:t>[N. Connolly </a:t>
            </a:r>
            <a:r>
              <a:rPr i="1" lang="fr" sz="700">
                <a:solidFill>
                  <a:schemeClr val="accent3"/>
                </a:solidFill>
              </a:rPr>
              <a:t>et al.</a:t>
            </a:r>
            <a:r>
              <a:rPr lang="fr" sz="700">
                <a:solidFill>
                  <a:schemeClr val="accent3"/>
                </a:solidFill>
              </a:rPr>
              <a:t>, </a:t>
            </a:r>
            <a:r>
              <a:rPr i="1" lang="fr" sz="700">
                <a:solidFill>
                  <a:schemeClr val="accent3"/>
                </a:solidFill>
              </a:rPr>
              <a:t>Quantum</a:t>
            </a:r>
            <a:r>
              <a:rPr lang="fr" sz="700">
                <a:solidFill>
                  <a:schemeClr val="accent3"/>
                </a:solidFill>
              </a:rPr>
              <a:t> (2024)]</a:t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id="854" name="Google Shape;85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100" y="1036300"/>
            <a:ext cx="2497250" cy="346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925" y="1036301"/>
            <a:ext cx="2452009" cy="34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9575" y="1037558"/>
            <a:ext cx="2678300" cy="346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7528" y="1036300"/>
            <a:ext cx="2678300" cy="34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2"/>
          <p:cNvSpPr txBox="1"/>
          <p:nvPr>
            <p:ph type="title"/>
          </p:nvPr>
        </p:nvSpPr>
        <p:spPr>
          <a:xfrm>
            <a:off x="364171" y="2064311"/>
            <a:ext cx="7875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4300"/>
              <a:buFont typeface="Century Gothic"/>
              <a:buNone/>
            </a:pPr>
            <a:r>
              <a:rPr lang="fr"/>
              <a:t>Algorithm description</a:t>
            </a:r>
            <a:endParaRPr/>
          </a:p>
        </p:txBody>
      </p:sp>
      <p:pic>
        <p:nvPicPr>
          <p:cNvPr id="863" name="Google Shape;863;p72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00" y="323750"/>
            <a:ext cx="1402599" cy="4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3"/>
          <p:cNvSpPr txBox="1"/>
          <p:nvPr>
            <p:ph idx="1" type="body"/>
          </p:nvPr>
        </p:nvSpPr>
        <p:spPr>
          <a:xfrm>
            <a:off x="467925" y="1519225"/>
            <a:ext cx="2709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Guessing</a:t>
            </a:r>
            <a:endParaRPr sz="1300"/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Guess validation</a:t>
            </a:r>
            <a:endParaRPr sz="1300"/>
          </a:p>
        </p:txBody>
      </p:sp>
      <p:sp>
        <p:nvSpPr>
          <p:cNvPr id="869" name="Google Shape;869;p73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Core concepts</a:t>
            </a:r>
            <a:endParaRPr/>
          </a:p>
        </p:txBody>
      </p:sp>
      <p:pic>
        <p:nvPicPr>
          <p:cNvPr id="870" name="Google Shape;870;p73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73"/>
          <p:cNvPicPr preferRelativeResize="0"/>
          <p:nvPr/>
        </p:nvPicPr>
        <p:blipFill rotWithShape="1">
          <a:blip r:embed="rId4">
            <a:alphaModFix/>
          </a:blip>
          <a:srcRect b="0" l="19930" r="27564" t="56595"/>
          <a:stretch/>
        </p:blipFill>
        <p:spPr>
          <a:xfrm rot="5400000">
            <a:off x="5273827" y="1910593"/>
            <a:ext cx="1874566" cy="185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73"/>
          <p:cNvPicPr preferRelativeResize="0"/>
          <p:nvPr/>
        </p:nvPicPr>
        <p:blipFill rotWithShape="1">
          <a:blip r:embed="rId4">
            <a:alphaModFix/>
          </a:blip>
          <a:srcRect b="43403" l="0" r="36524" t="41174"/>
          <a:stretch/>
        </p:blipFill>
        <p:spPr>
          <a:xfrm>
            <a:off x="1524577" y="3746700"/>
            <a:ext cx="2214873" cy="643311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73"/>
          <p:cNvSpPr txBox="1"/>
          <p:nvPr>
            <p:ph idx="1" type="body"/>
          </p:nvPr>
        </p:nvSpPr>
        <p:spPr>
          <a:xfrm>
            <a:off x="467925" y="920425"/>
            <a:ext cx="32133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fr" sz="1300"/>
              <a:t>Tanner graphs and stopping sets</a:t>
            </a:r>
            <a:endParaRPr sz="1300"/>
          </a:p>
        </p:txBody>
      </p:sp>
      <p:sp>
        <p:nvSpPr>
          <p:cNvPr id="874" name="Google Shape;874;p73"/>
          <p:cNvSpPr txBox="1"/>
          <p:nvPr>
            <p:ph idx="1" type="body"/>
          </p:nvPr>
        </p:nvSpPr>
        <p:spPr>
          <a:xfrm>
            <a:off x="467925" y="1219825"/>
            <a:ext cx="27099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Dangling checks and bits</a:t>
            </a:r>
            <a:endParaRPr sz="1300"/>
          </a:p>
        </p:txBody>
      </p:sp>
      <p:pic>
        <p:nvPicPr>
          <p:cNvPr id="875" name="Google Shape;875;p73"/>
          <p:cNvPicPr preferRelativeResize="0"/>
          <p:nvPr/>
        </p:nvPicPr>
        <p:blipFill rotWithShape="1">
          <a:blip r:embed="rId4">
            <a:alphaModFix/>
          </a:blip>
          <a:srcRect b="76455" l="0" r="39856" t="0"/>
          <a:stretch/>
        </p:blipFill>
        <p:spPr>
          <a:xfrm>
            <a:off x="5042500" y="1017800"/>
            <a:ext cx="2147243" cy="1004855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73"/>
          <p:cNvSpPr txBox="1"/>
          <p:nvPr>
            <p:ph idx="11" type="ftr"/>
          </p:nvPr>
        </p:nvSpPr>
        <p:spPr>
          <a:xfrm>
            <a:off x="0" y="4966500"/>
            <a:ext cx="176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aseline="30000" lang="fr" sz="700">
                <a:solidFill>
                  <a:schemeClr val="accent3"/>
                </a:solidFill>
              </a:rPr>
              <a:t>1</a:t>
            </a:r>
            <a:r>
              <a:rPr lang="fr" sz="700">
                <a:solidFill>
                  <a:schemeClr val="accent3"/>
                </a:solidFill>
              </a:rPr>
              <a:t>[N. Connolly </a:t>
            </a:r>
            <a:r>
              <a:rPr i="1" lang="fr" sz="700">
                <a:solidFill>
                  <a:schemeClr val="accent3"/>
                </a:solidFill>
              </a:rPr>
              <a:t>et al.</a:t>
            </a:r>
            <a:r>
              <a:rPr lang="fr" sz="700">
                <a:solidFill>
                  <a:schemeClr val="accent3"/>
                </a:solidFill>
              </a:rPr>
              <a:t>, </a:t>
            </a:r>
            <a:r>
              <a:rPr i="1" lang="fr" sz="700">
                <a:solidFill>
                  <a:schemeClr val="accent3"/>
                </a:solidFill>
              </a:rPr>
              <a:t>Quantum</a:t>
            </a:r>
            <a:r>
              <a:rPr lang="fr" sz="700">
                <a:solidFill>
                  <a:schemeClr val="accent3"/>
                </a:solidFill>
              </a:rPr>
              <a:t> (2024)]</a:t>
            </a:r>
            <a:endParaRPr sz="700"/>
          </a:p>
        </p:txBody>
      </p:sp>
      <p:pic>
        <p:nvPicPr>
          <p:cNvPr id="877" name="Google Shape;877;p73"/>
          <p:cNvPicPr preferRelativeResize="0"/>
          <p:nvPr/>
        </p:nvPicPr>
        <p:blipFill rotWithShape="1">
          <a:blip r:embed="rId4">
            <a:alphaModFix/>
          </a:blip>
          <a:srcRect b="43401" l="63474" r="0" t="6149"/>
          <a:stretch/>
        </p:blipFill>
        <p:spPr>
          <a:xfrm rot="5400000">
            <a:off x="1888090" y="2110261"/>
            <a:ext cx="1274565" cy="210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73"/>
          <p:cNvPicPr preferRelativeResize="0"/>
          <p:nvPr/>
        </p:nvPicPr>
        <p:blipFill rotWithShape="1">
          <a:blip r:embed="rId4">
            <a:alphaModFix/>
          </a:blip>
          <a:srcRect b="58825" l="0" r="36524" t="23746"/>
          <a:stretch/>
        </p:blipFill>
        <p:spPr>
          <a:xfrm>
            <a:off x="5189906" y="3774106"/>
            <a:ext cx="2266219" cy="74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4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Classical Maxwell decoder - example</a:t>
            </a:r>
            <a:endParaRPr/>
          </a:p>
        </p:txBody>
      </p:sp>
      <p:pic>
        <p:nvPicPr>
          <p:cNvPr id="884" name="Google Shape;884;p74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74" title="jiq_maxwell_example_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20207"/>
            <a:ext cx="9144003" cy="310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4" title="jiq_maxwell_example_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74" title="jiq_maxwell_example_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74" title="jiq_maxwell_example_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4" title="jiq_maxwell_example_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74" title="jiq_maxwell_example_6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4" title="jiq_maxwell_example_7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4" title="jiq_maxwell_example_8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74" title="jiq_maxwell_example_9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74" title="jiq_maxwell_example_10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74" title="jiq_maxwell_example_11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74" title="jiq_maxwell_example_12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74" title="jiq_maxwell_example_13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74" title="jiq_maxwell_example_14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0" y="1020217"/>
            <a:ext cx="9144003" cy="310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74" title="jiq_maxwell_example_15.png"/>
          <p:cNvPicPr preferRelativeResize="0"/>
          <p:nvPr/>
        </p:nvPicPr>
        <p:blipFill rotWithShape="1">
          <a:blip r:embed="rId18">
            <a:alphaModFix/>
          </a:blip>
          <a:srcRect b="0" l="0" r="0" t="81303"/>
          <a:stretch/>
        </p:blipFill>
        <p:spPr>
          <a:xfrm>
            <a:off x="0" y="3558492"/>
            <a:ext cx="9144003" cy="5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4" title="jiq_maxwell_example_15.png"/>
          <p:cNvPicPr preferRelativeResize="0"/>
          <p:nvPr/>
        </p:nvPicPr>
        <p:blipFill rotWithShape="1">
          <a:blip r:embed="rId18">
            <a:alphaModFix/>
          </a:blip>
          <a:srcRect b="82941" l="34444" r="39555" t="5238"/>
          <a:stretch/>
        </p:blipFill>
        <p:spPr>
          <a:xfrm>
            <a:off x="959125" y="4147850"/>
            <a:ext cx="2377498" cy="3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74" title="jiq_maxwell_example_15.png"/>
          <p:cNvPicPr preferRelativeResize="0"/>
          <p:nvPr/>
        </p:nvPicPr>
        <p:blipFill rotWithShape="1">
          <a:blip r:embed="rId18">
            <a:alphaModFix/>
          </a:blip>
          <a:srcRect b="66825" l="34444" r="39555" t="21355"/>
          <a:stretch/>
        </p:blipFill>
        <p:spPr>
          <a:xfrm>
            <a:off x="959125" y="4626200"/>
            <a:ext cx="2377498" cy="3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74" title="jiq_maxwell_example_15.png"/>
          <p:cNvPicPr preferRelativeResize="0"/>
          <p:nvPr/>
        </p:nvPicPr>
        <p:blipFill rotWithShape="1">
          <a:blip r:embed="rId18">
            <a:alphaModFix/>
          </a:blip>
          <a:srcRect b="54724" l="34444" r="39555" t="33455"/>
          <a:stretch/>
        </p:blipFill>
        <p:spPr>
          <a:xfrm>
            <a:off x="3463800" y="4287725"/>
            <a:ext cx="2377498" cy="3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74" title="jiq_maxwell_example_15.png"/>
          <p:cNvPicPr preferRelativeResize="0"/>
          <p:nvPr/>
        </p:nvPicPr>
        <p:blipFill rotWithShape="1">
          <a:blip r:embed="rId18">
            <a:alphaModFix/>
          </a:blip>
          <a:srcRect b="42760" l="34444" r="39555" t="45419"/>
          <a:stretch/>
        </p:blipFill>
        <p:spPr>
          <a:xfrm>
            <a:off x="3463800" y="4626192"/>
            <a:ext cx="2377498" cy="3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74" title="jiq_maxwell_example_15.png"/>
          <p:cNvPicPr preferRelativeResize="0"/>
          <p:nvPr/>
        </p:nvPicPr>
        <p:blipFill rotWithShape="1">
          <a:blip r:embed="rId18">
            <a:alphaModFix/>
          </a:blip>
          <a:srcRect b="17610" l="34444" r="39555" t="55772"/>
          <a:stretch/>
        </p:blipFill>
        <p:spPr>
          <a:xfrm>
            <a:off x="5968475" y="4204878"/>
            <a:ext cx="2377498" cy="83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5"/>
          <p:cNvSpPr txBox="1"/>
          <p:nvPr>
            <p:ph idx="1" type="body"/>
          </p:nvPr>
        </p:nvSpPr>
        <p:spPr>
          <a:xfrm>
            <a:off x="467925" y="920425"/>
            <a:ext cx="8208300" cy="3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 sz="1300"/>
              <a:t>Basic idea:</a:t>
            </a:r>
            <a:endParaRPr sz="1300"/>
          </a:p>
          <a:p>
            <a:pPr indent="-3111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Apply the classical Maxwell decoder to Hx and Hz</a:t>
            </a:r>
            <a:endParaRPr sz="1300"/>
          </a:p>
          <a:p>
            <a:pPr indent="-3111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fr" sz="1300"/>
              <a:t>Post-process the list decoding to remove degeneracy</a:t>
            </a:r>
            <a:endParaRPr sz="1300"/>
          </a:p>
        </p:txBody>
      </p:sp>
      <p:sp>
        <p:nvSpPr>
          <p:cNvPr id="910" name="Google Shape;910;p75"/>
          <p:cNvSpPr txBox="1"/>
          <p:nvPr>
            <p:ph type="title"/>
          </p:nvPr>
        </p:nvSpPr>
        <p:spPr>
          <a:xfrm>
            <a:off x="472271" y="353083"/>
            <a:ext cx="7209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81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Century Gothic"/>
              <a:buNone/>
            </a:pPr>
            <a:r>
              <a:rPr lang="fr">
                <a:solidFill>
                  <a:schemeClr val="accent3"/>
                </a:solidFill>
              </a:rPr>
              <a:t>Quantum setting: CSS Maxwell decoder</a:t>
            </a:r>
            <a:endParaRPr/>
          </a:p>
        </p:txBody>
      </p:sp>
      <p:pic>
        <p:nvPicPr>
          <p:cNvPr id="911" name="Google Shape;911;p75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187" y="0"/>
            <a:ext cx="957975" cy="3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6"/>
          <p:cNvSpPr txBox="1"/>
          <p:nvPr>
            <p:ph type="title"/>
          </p:nvPr>
        </p:nvSpPr>
        <p:spPr>
          <a:xfrm>
            <a:off x="364171" y="2064311"/>
            <a:ext cx="7875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62000" spcFirstLastPara="1" rIns="135000" wrap="square" tIns="135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F6E9"/>
              </a:buClr>
              <a:buSzPts val="4300"/>
              <a:buFont typeface="Century Gothic"/>
              <a:buNone/>
            </a:pPr>
            <a:r>
              <a:rPr lang="fr"/>
              <a:t>Numerical results</a:t>
            </a:r>
            <a:endParaRPr/>
          </a:p>
        </p:txBody>
      </p:sp>
      <p:pic>
        <p:nvPicPr>
          <p:cNvPr id="917" name="Google Shape;917;p76" title="inr_logo_rou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00" y="323750"/>
            <a:ext cx="1402599" cy="4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ustom 2">
      <a:dk1>
        <a:srgbClr val="000000"/>
      </a:dk1>
      <a:lt1>
        <a:srgbClr val="FFFFFF"/>
      </a:lt1>
      <a:dk2>
        <a:srgbClr val="0F1E23"/>
      </a:dk2>
      <a:lt2>
        <a:srgbClr val="E1F6E9"/>
      </a:lt2>
      <a:accent1>
        <a:srgbClr val="E1F6E9"/>
      </a:accent1>
      <a:accent2>
        <a:srgbClr val="00C887"/>
      </a:accent2>
      <a:accent3>
        <a:srgbClr val="173035"/>
      </a:accent3>
      <a:accent4>
        <a:srgbClr val="92DCE5"/>
      </a:accent4>
      <a:accent5>
        <a:srgbClr val="867BFA"/>
      </a:accent5>
      <a:accent6>
        <a:srgbClr val="FF986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